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3" r:id="rId1"/>
  </p:sldMasterIdLst>
  <p:sldIdLst>
    <p:sldId id="256" r:id="rId2"/>
    <p:sldId id="260" r:id="rId3"/>
    <p:sldId id="259" r:id="rId4"/>
    <p:sldId id="261" r:id="rId5"/>
    <p:sldId id="290" r:id="rId6"/>
    <p:sldId id="262" r:id="rId7"/>
    <p:sldId id="264" r:id="rId8"/>
    <p:sldId id="263" r:id="rId9"/>
    <p:sldId id="265" r:id="rId10"/>
    <p:sldId id="266" r:id="rId11"/>
    <p:sldId id="267" r:id="rId12"/>
    <p:sldId id="273" r:id="rId13"/>
    <p:sldId id="274" r:id="rId14"/>
    <p:sldId id="289" r:id="rId15"/>
    <p:sldId id="275" r:id="rId16"/>
    <p:sldId id="291" r:id="rId17"/>
    <p:sldId id="276" r:id="rId18"/>
    <p:sldId id="292" r:id="rId19"/>
    <p:sldId id="296" r:id="rId20"/>
    <p:sldId id="278" r:id="rId21"/>
    <p:sldId id="309" r:id="rId22"/>
    <p:sldId id="279" r:id="rId23"/>
    <p:sldId id="280" r:id="rId24"/>
    <p:sldId id="297" r:id="rId25"/>
    <p:sldId id="298" r:id="rId26"/>
    <p:sldId id="310" r:id="rId27"/>
    <p:sldId id="281" r:id="rId28"/>
    <p:sldId id="299" r:id="rId29"/>
    <p:sldId id="282" r:id="rId30"/>
    <p:sldId id="283" r:id="rId31"/>
    <p:sldId id="284" r:id="rId32"/>
    <p:sldId id="285" r:id="rId33"/>
    <p:sldId id="286" r:id="rId34"/>
    <p:sldId id="304" r:id="rId35"/>
    <p:sldId id="305" r:id="rId36"/>
    <p:sldId id="306" r:id="rId37"/>
    <p:sldId id="307" r:id="rId38"/>
    <p:sldId id="308" r:id="rId39"/>
    <p:sldId id="300" r:id="rId40"/>
    <p:sldId id="287" r:id="rId41"/>
    <p:sldId id="288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1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65" autoAdjust="0"/>
    <p:restoredTop sz="90929"/>
  </p:normalViewPr>
  <p:slideViewPr>
    <p:cSldViewPr>
      <p:cViewPr varScale="1">
        <p:scale>
          <a:sx n="92" d="100"/>
          <a:sy n="92" d="100"/>
        </p:scale>
        <p:origin x="55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E2476-B377-4EE4-99A5-089C1721C504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90FE02-1854-41DC-AF0A-4C77CBE6247C}">
      <dgm:prSet phldrT="[Text]" phldr="0"/>
      <dgm:spPr/>
      <dgm:t>
        <a:bodyPr/>
        <a:lstStyle/>
        <a:p>
          <a:r>
            <a:rPr lang="en-US" dirty="0"/>
            <a:t>Memorize</a:t>
          </a:r>
        </a:p>
      </dgm:t>
    </dgm:pt>
    <dgm:pt modelId="{A8FE0E63-7B92-40EB-9F57-EA7BC46932CA}" type="parTrans" cxnId="{CA9EFE87-CD48-4B73-BA4B-15CCB31FE22F}">
      <dgm:prSet/>
      <dgm:spPr/>
      <dgm:t>
        <a:bodyPr/>
        <a:lstStyle/>
        <a:p>
          <a:endParaRPr lang="en-US"/>
        </a:p>
      </dgm:t>
    </dgm:pt>
    <dgm:pt modelId="{A37B4259-A540-468E-8567-20807E0274D2}" type="sibTrans" cxnId="{CA9EFE87-CD48-4B73-BA4B-15CCB31FE22F}">
      <dgm:prSet/>
      <dgm:spPr/>
      <dgm:t>
        <a:bodyPr/>
        <a:lstStyle/>
        <a:p>
          <a:endParaRPr lang="en-US"/>
        </a:p>
      </dgm:t>
    </dgm:pt>
    <dgm:pt modelId="{C9CA910E-0A41-4192-A3B9-72B7317930FA}">
      <dgm:prSet phldrT="[Text]"/>
      <dgm:spPr/>
      <dgm:t>
        <a:bodyPr/>
        <a:lstStyle/>
        <a:p>
          <a:pPr algn="r">
            <a:buNone/>
          </a:pPr>
          <a:r>
            <a:rPr lang="en-US" dirty="0"/>
            <a:t>A student pilot correctly recites the memory items for an engine failure after takeoff</a:t>
          </a:r>
        </a:p>
      </dgm:t>
    </dgm:pt>
    <dgm:pt modelId="{39F82D50-5671-4374-A253-5719AECC11CA}" type="parTrans" cxnId="{8F76B26F-53CB-4932-AEB1-DFAE2393D2B9}">
      <dgm:prSet/>
      <dgm:spPr/>
      <dgm:t>
        <a:bodyPr/>
        <a:lstStyle/>
        <a:p>
          <a:endParaRPr lang="en-US"/>
        </a:p>
      </dgm:t>
    </dgm:pt>
    <dgm:pt modelId="{6B45D2B0-74F4-4F13-A802-483F595BC91E}" type="sibTrans" cxnId="{8F76B26F-53CB-4932-AEB1-DFAE2393D2B9}">
      <dgm:prSet/>
      <dgm:spPr/>
      <dgm:t>
        <a:bodyPr/>
        <a:lstStyle/>
        <a:p>
          <a:endParaRPr lang="en-US"/>
        </a:p>
      </dgm:t>
    </dgm:pt>
    <dgm:pt modelId="{0E0780DC-1D2E-48AB-8F58-11DE3CCF80B2}">
      <dgm:prSet phldrT="[Text]" phldr="0"/>
      <dgm:spPr/>
      <dgm:t>
        <a:bodyPr/>
        <a:lstStyle/>
        <a:p>
          <a:r>
            <a:rPr lang="en-US" dirty="0"/>
            <a:t>Understand</a:t>
          </a:r>
        </a:p>
      </dgm:t>
    </dgm:pt>
    <dgm:pt modelId="{DF254B53-5A08-465E-8F3A-0A0D5415F001}" type="parTrans" cxnId="{B3EEC1DB-D23C-4A62-8D53-CBF211701441}">
      <dgm:prSet/>
      <dgm:spPr/>
      <dgm:t>
        <a:bodyPr/>
        <a:lstStyle/>
        <a:p>
          <a:endParaRPr lang="en-US"/>
        </a:p>
      </dgm:t>
    </dgm:pt>
    <dgm:pt modelId="{7735C757-2166-4F03-91FD-4D439FA9681F}" type="sibTrans" cxnId="{B3EEC1DB-D23C-4A62-8D53-CBF211701441}">
      <dgm:prSet/>
      <dgm:spPr/>
      <dgm:t>
        <a:bodyPr/>
        <a:lstStyle/>
        <a:p>
          <a:endParaRPr lang="en-US"/>
        </a:p>
      </dgm:t>
    </dgm:pt>
    <dgm:pt modelId="{E19C560C-F07D-45FB-B5C1-F63C5D45A6BE}">
      <dgm:prSet phldrT="[Text]"/>
      <dgm:spPr/>
      <dgm:t>
        <a:bodyPr/>
        <a:lstStyle/>
        <a:p>
          <a:pPr algn="r">
            <a:buNone/>
          </a:pPr>
          <a:r>
            <a:rPr lang="en-US" dirty="0"/>
            <a:t>The student explains why we use a best glide speed during an engine failure</a:t>
          </a:r>
        </a:p>
      </dgm:t>
    </dgm:pt>
    <dgm:pt modelId="{2F41D315-87E0-42E6-B0F4-0127E576FB2A}" type="parTrans" cxnId="{1E4DB14B-D76A-4596-8367-FE97CF4F9432}">
      <dgm:prSet/>
      <dgm:spPr/>
      <dgm:t>
        <a:bodyPr/>
        <a:lstStyle/>
        <a:p>
          <a:endParaRPr lang="en-US"/>
        </a:p>
      </dgm:t>
    </dgm:pt>
    <dgm:pt modelId="{18093AAA-EF92-4484-9BAA-2E8698547748}" type="sibTrans" cxnId="{1E4DB14B-D76A-4596-8367-FE97CF4F9432}">
      <dgm:prSet/>
      <dgm:spPr/>
      <dgm:t>
        <a:bodyPr/>
        <a:lstStyle/>
        <a:p>
          <a:endParaRPr lang="en-US"/>
        </a:p>
      </dgm:t>
    </dgm:pt>
    <dgm:pt modelId="{D9915260-6820-4121-930E-F0CE3A4E7288}">
      <dgm:prSet phldrT="[Text]" phldr="0"/>
      <dgm:spPr/>
      <dgm:t>
        <a:bodyPr/>
        <a:lstStyle/>
        <a:p>
          <a:r>
            <a:rPr lang="en-US" dirty="0"/>
            <a:t>Apply</a:t>
          </a:r>
        </a:p>
      </dgm:t>
    </dgm:pt>
    <dgm:pt modelId="{A546EEDB-D917-4077-AB12-EDACE717B3D3}" type="parTrans" cxnId="{4B15CD8D-730C-4770-B432-E102E5D1CB01}">
      <dgm:prSet/>
      <dgm:spPr/>
      <dgm:t>
        <a:bodyPr/>
        <a:lstStyle/>
        <a:p>
          <a:endParaRPr lang="en-US"/>
        </a:p>
      </dgm:t>
    </dgm:pt>
    <dgm:pt modelId="{910F9407-ACAA-46DC-9331-4574FB9EF4FA}" type="sibTrans" cxnId="{4B15CD8D-730C-4770-B432-E102E5D1CB01}">
      <dgm:prSet/>
      <dgm:spPr/>
      <dgm:t>
        <a:bodyPr/>
        <a:lstStyle/>
        <a:p>
          <a:endParaRPr lang="en-US"/>
        </a:p>
      </dgm:t>
    </dgm:pt>
    <dgm:pt modelId="{93AFA3A4-F5B4-4E45-B132-C8552284F4BE}">
      <dgm:prSet phldrT="[Text]"/>
      <dgm:spPr/>
      <dgm:t>
        <a:bodyPr/>
        <a:lstStyle/>
        <a:p>
          <a:pPr algn="r">
            <a:buNone/>
          </a:pPr>
          <a:r>
            <a:rPr lang="en-US" dirty="0"/>
            <a:t>During simulated engine failure at 500 feet AGL, the student immediately applies the proper memory items and sets up for a landing in a suitable field</a:t>
          </a:r>
        </a:p>
      </dgm:t>
    </dgm:pt>
    <dgm:pt modelId="{EF4617D7-5E94-4BA4-9D8A-3AA3E5FBEFE0}" type="parTrans" cxnId="{01654DF6-822C-420F-ABB5-C31A9E699C34}">
      <dgm:prSet/>
      <dgm:spPr/>
      <dgm:t>
        <a:bodyPr/>
        <a:lstStyle/>
        <a:p>
          <a:endParaRPr lang="en-US"/>
        </a:p>
      </dgm:t>
    </dgm:pt>
    <dgm:pt modelId="{2892F37C-E9C4-47A8-BD57-88D1F1A4DCEB}" type="sibTrans" cxnId="{01654DF6-822C-420F-ABB5-C31A9E699C34}">
      <dgm:prSet/>
      <dgm:spPr/>
      <dgm:t>
        <a:bodyPr/>
        <a:lstStyle/>
        <a:p>
          <a:endParaRPr lang="en-US"/>
        </a:p>
      </dgm:t>
    </dgm:pt>
    <dgm:pt modelId="{53C87307-BA4B-4293-915A-04C9676FB75F}" type="pres">
      <dgm:prSet presAssocID="{10EE2476-B377-4EE4-99A5-089C1721C504}" presName="Name0" presStyleCnt="0">
        <dgm:presLayoutVars>
          <dgm:dir/>
          <dgm:animLvl val="lvl"/>
          <dgm:resizeHandles val="exact"/>
        </dgm:presLayoutVars>
      </dgm:prSet>
      <dgm:spPr/>
    </dgm:pt>
    <dgm:pt modelId="{33A9CEE8-6246-4586-BCD8-B5567416FAFD}" type="pres">
      <dgm:prSet presAssocID="{8B90FE02-1854-41DC-AF0A-4C77CBE6247C}" presName="compositeNode" presStyleCnt="0">
        <dgm:presLayoutVars>
          <dgm:bulletEnabled val="1"/>
        </dgm:presLayoutVars>
      </dgm:prSet>
      <dgm:spPr/>
    </dgm:pt>
    <dgm:pt modelId="{042BDB3D-96A2-4EBB-AD60-2D06C70FE4C7}" type="pres">
      <dgm:prSet presAssocID="{8B90FE02-1854-41DC-AF0A-4C77CBE6247C}" presName="bgRect" presStyleLbl="node1" presStyleIdx="0" presStyleCnt="3" custLinFactNeighborX="-23" custLinFactNeighborY="-14515"/>
      <dgm:spPr/>
    </dgm:pt>
    <dgm:pt modelId="{7B0565A6-66E2-4259-A901-02D631BA5C9E}" type="pres">
      <dgm:prSet presAssocID="{8B90FE02-1854-41DC-AF0A-4C77CBE6247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9B54515-5389-436D-BFD9-9674BC014278}" type="pres">
      <dgm:prSet presAssocID="{8B90FE02-1854-41DC-AF0A-4C77CBE6247C}" presName="childNode" presStyleLbl="node1" presStyleIdx="0" presStyleCnt="3">
        <dgm:presLayoutVars>
          <dgm:bulletEnabled val="1"/>
        </dgm:presLayoutVars>
      </dgm:prSet>
      <dgm:spPr/>
    </dgm:pt>
    <dgm:pt modelId="{F3F50F0C-B3CA-490F-9A87-7460EBF797C8}" type="pres">
      <dgm:prSet presAssocID="{A37B4259-A540-468E-8567-20807E0274D2}" presName="hSp" presStyleCnt="0"/>
      <dgm:spPr/>
    </dgm:pt>
    <dgm:pt modelId="{9D12BCEB-6E24-40A2-96D4-7BC5447B7901}" type="pres">
      <dgm:prSet presAssocID="{A37B4259-A540-468E-8567-20807E0274D2}" presName="vProcSp" presStyleCnt="0"/>
      <dgm:spPr/>
    </dgm:pt>
    <dgm:pt modelId="{8AAB8939-99A0-4339-98D5-0A0C788E0E95}" type="pres">
      <dgm:prSet presAssocID="{A37B4259-A540-468E-8567-20807E0274D2}" presName="vSp1" presStyleCnt="0"/>
      <dgm:spPr/>
    </dgm:pt>
    <dgm:pt modelId="{F21081F0-E884-4C77-9EB8-AB7F73E4BAD3}" type="pres">
      <dgm:prSet presAssocID="{A37B4259-A540-468E-8567-20807E0274D2}" presName="simulatedConn" presStyleLbl="solidFgAcc1" presStyleIdx="0" presStyleCnt="2" custLinFactY="-196476" custLinFactNeighborX="-31145" custLinFactNeighborY="-200000"/>
      <dgm:spPr/>
    </dgm:pt>
    <dgm:pt modelId="{95D67259-BC8D-4B9F-9A56-2C06AA0EE6C2}" type="pres">
      <dgm:prSet presAssocID="{A37B4259-A540-468E-8567-20807E0274D2}" presName="vSp2" presStyleCnt="0"/>
      <dgm:spPr/>
    </dgm:pt>
    <dgm:pt modelId="{4F9362D9-3539-4EFD-8931-B9B8F16E8964}" type="pres">
      <dgm:prSet presAssocID="{A37B4259-A540-468E-8567-20807E0274D2}" presName="sibTrans" presStyleCnt="0"/>
      <dgm:spPr/>
    </dgm:pt>
    <dgm:pt modelId="{F90FBBC0-C077-4424-A0E3-8FD1BB2D0F70}" type="pres">
      <dgm:prSet presAssocID="{0E0780DC-1D2E-48AB-8F58-11DE3CCF80B2}" presName="compositeNode" presStyleCnt="0">
        <dgm:presLayoutVars>
          <dgm:bulletEnabled val="1"/>
        </dgm:presLayoutVars>
      </dgm:prSet>
      <dgm:spPr/>
    </dgm:pt>
    <dgm:pt modelId="{1A70A03A-2F4F-4376-9A08-7DA4C9532404}" type="pres">
      <dgm:prSet presAssocID="{0E0780DC-1D2E-48AB-8F58-11DE3CCF80B2}" presName="bgRect" presStyleLbl="node1" presStyleIdx="1" presStyleCnt="3" custLinFactNeighborX="4074" custLinFactNeighborY="-14515"/>
      <dgm:spPr/>
    </dgm:pt>
    <dgm:pt modelId="{F9E947DB-BC83-42BD-A041-2A11A4BF3F41}" type="pres">
      <dgm:prSet presAssocID="{0E0780DC-1D2E-48AB-8F58-11DE3CCF80B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8CBB730-0A26-4DA3-873D-5ECC43EFD1D0}" type="pres">
      <dgm:prSet presAssocID="{0E0780DC-1D2E-48AB-8F58-11DE3CCF80B2}" presName="childNode" presStyleLbl="node1" presStyleIdx="1" presStyleCnt="3">
        <dgm:presLayoutVars>
          <dgm:bulletEnabled val="1"/>
        </dgm:presLayoutVars>
      </dgm:prSet>
      <dgm:spPr/>
    </dgm:pt>
    <dgm:pt modelId="{D182A8A9-19EB-4111-BD0F-E6E191CE1770}" type="pres">
      <dgm:prSet presAssocID="{7735C757-2166-4F03-91FD-4D439FA9681F}" presName="hSp" presStyleCnt="0"/>
      <dgm:spPr/>
    </dgm:pt>
    <dgm:pt modelId="{BC82A27F-97BA-43BE-AAF5-007448F253F9}" type="pres">
      <dgm:prSet presAssocID="{7735C757-2166-4F03-91FD-4D439FA9681F}" presName="vProcSp" presStyleCnt="0"/>
      <dgm:spPr/>
    </dgm:pt>
    <dgm:pt modelId="{D00C34D3-14C2-4CB0-B291-4E87CD6685E7}" type="pres">
      <dgm:prSet presAssocID="{7735C757-2166-4F03-91FD-4D439FA9681F}" presName="vSp1" presStyleCnt="0"/>
      <dgm:spPr/>
    </dgm:pt>
    <dgm:pt modelId="{19459314-D0D7-4CAF-BA64-7384512A4434}" type="pres">
      <dgm:prSet presAssocID="{7735C757-2166-4F03-91FD-4D439FA9681F}" presName="simulatedConn" presStyleLbl="solidFgAcc1" presStyleIdx="1" presStyleCnt="2" custAng="5400000" custLinFactX="100000" custLinFactY="-300000" custLinFactNeighborX="184879" custLinFactNeighborY="-376860"/>
      <dgm:spPr/>
    </dgm:pt>
    <dgm:pt modelId="{3BAE1CDB-88C3-4E15-931A-0FF5945AAF99}" type="pres">
      <dgm:prSet presAssocID="{7735C757-2166-4F03-91FD-4D439FA9681F}" presName="vSp2" presStyleCnt="0"/>
      <dgm:spPr/>
    </dgm:pt>
    <dgm:pt modelId="{BB690D55-E532-4078-9411-33AB96428EB3}" type="pres">
      <dgm:prSet presAssocID="{7735C757-2166-4F03-91FD-4D439FA9681F}" presName="sibTrans" presStyleCnt="0"/>
      <dgm:spPr/>
    </dgm:pt>
    <dgm:pt modelId="{EF0A790C-13D7-48BB-B3DB-BDFFB1E2BED6}" type="pres">
      <dgm:prSet presAssocID="{D9915260-6820-4121-930E-F0CE3A4E7288}" presName="compositeNode" presStyleCnt="0">
        <dgm:presLayoutVars>
          <dgm:bulletEnabled val="1"/>
        </dgm:presLayoutVars>
      </dgm:prSet>
      <dgm:spPr/>
    </dgm:pt>
    <dgm:pt modelId="{E28809BA-BD83-4BC4-93E0-F746274253F5}" type="pres">
      <dgm:prSet presAssocID="{D9915260-6820-4121-930E-F0CE3A4E7288}" presName="bgRect" presStyleLbl="node1" presStyleIdx="2" presStyleCnt="3" custLinFactNeighborX="-12823" custLinFactNeighborY="68589"/>
      <dgm:spPr/>
    </dgm:pt>
    <dgm:pt modelId="{4749E796-E7BF-4083-BFEA-E176219385BC}" type="pres">
      <dgm:prSet presAssocID="{D9915260-6820-4121-930E-F0CE3A4E7288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6701C1D-22E7-47BB-B68F-FA903DBCAF7F}" type="pres">
      <dgm:prSet presAssocID="{D9915260-6820-4121-930E-F0CE3A4E7288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6C40B12-59E5-4C57-8B2A-851050D80D01}" type="presOf" srcId="{E19C560C-F07D-45FB-B5C1-F63C5D45A6BE}" destId="{88CBB730-0A26-4DA3-873D-5ECC43EFD1D0}" srcOrd="0" destOrd="0" presId="urn:microsoft.com/office/officeart/2005/8/layout/hProcess7"/>
    <dgm:cxn modelId="{DE4A2720-DF08-4DF4-902B-71D6B2B4630A}" type="presOf" srcId="{D9915260-6820-4121-930E-F0CE3A4E7288}" destId="{4749E796-E7BF-4083-BFEA-E176219385BC}" srcOrd="1" destOrd="0" presId="urn:microsoft.com/office/officeart/2005/8/layout/hProcess7"/>
    <dgm:cxn modelId="{5918FC24-9B03-4794-A17F-BDF55E75F56E}" type="presOf" srcId="{0E0780DC-1D2E-48AB-8F58-11DE3CCF80B2}" destId="{F9E947DB-BC83-42BD-A041-2A11A4BF3F41}" srcOrd="1" destOrd="0" presId="urn:microsoft.com/office/officeart/2005/8/layout/hProcess7"/>
    <dgm:cxn modelId="{3BC1EB3A-0242-4FB4-B161-F6C52B93FEAB}" type="presOf" srcId="{8B90FE02-1854-41DC-AF0A-4C77CBE6247C}" destId="{7B0565A6-66E2-4259-A901-02D631BA5C9E}" srcOrd="1" destOrd="0" presId="urn:microsoft.com/office/officeart/2005/8/layout/hProcess7"/>
    <dgm:cxn modelId="{C389213B-5A8B-41BE-B678-7A7299D17AC6}" type="presOf" srcId="{0E0780DC-1D2E-48AB-8F58-11DE3CCF80B2}" destId="{1A70A03A-2F4F-4376-9A08-7DA4C9532404}" srcOrd="0" destOrd="0" presId="urn:microsoft.com/office/officeart/2005/8/layout/hProcess7"/>
    <dgm:cxn modelId="{1E4DB14B-D76A-4596-8367-FE97CF4F9432}" srcId="{0E0780DC-1D2E-48AB-8F58-11DE3CCF80B2}" destId="{E19C560C-F07D-45FB-B5C1-F63C5D45A6BE}" srcOrd="0" destOrd="0" parTransId="{2F41D315-87E0-42E6-B0F4-0127E576FB2A}" sibTransId="{18093AAA-EF92-4484-9BAA-2E8698547748}"/>
    <dgm:cxn modelId="{5BCB974D-F5CE-4902-887A-EA6E91128623}" type="presOf" srcId="{8B90FE02-1854-41DC-AF0A-4C77CBE6247C}" destId="{042BDB3D-96A2-4EBB-AD60-2D06C70FE4C7}" srcOrd="0" destOrd="0" presId="urn:microsoft.com/office/officeart/2005/8/layout/hProcess7"/>
    <dgm:cxn modelId="{8F76B26F-53CB-4932-AEB1-DFAE2393D2B9}" srcId="{8B90FE02-1854-41DC-AF0A-4C77CBE6247C}" destId="{C9CA910E-0A41-4192-A3B9-72B7317930FA}" srcOrd="0" destOrd="0" parTransId="{39F82D50-5671-4374-A253-5719AECC11CA}" sibTransId="{6B45D2B0-74F4-4F13-A802-483F595BC91E}"/>
    <dgm:cxn modelId="{CA9EFE87-CD48-4B73-BA4B-15CCB31FE22F}" srcId="{10EE2476-B377-4EE4-99A5-089C1721C504}" destId="{8B90FE02-1854-41DC-AF0A-4C77CBE6247C}" srcOrd="0" destOrd="0" parTransId="{A8FE0E63-7B92-40EB-9F57-EA7BC46932CA}" sibTransId="{A37B4259-A540-468E-8567-20807E0274D2}"/>
    <dgm:cxn modelId="{64561D89-F9FB-4608-9AB8-A4C6ABC2CFDE}" type="presOf" srcId="{10EE2476-B377-4EE4-99A5-089C1721C504}" destId="{53C87307-BA4B-4293-915A-04C9676FB75F}" srcOrd="0" destOrd="0" presId="urn:microsoft.com/office/officeart/2005/8/layout/hProcess7"/>
    <dgm:cxn modelId="{4B15CD8D-730C-4770-B432-E102E5D1CB01}" srcId="{10EE2476-B377-4EE4-99A5-089C1721C504}" destId="{D9915260-6820-4121-930E-F0CE3A4E7288}" srcOrd="2" destOrd="0" parTransId="{A546EEDB-D917-4077-AB12-EDACE717B3D3}" sibTransId="{910F9407-ACAA-46DC-9331-4574FB9EF4FA}"/>
    <dgm:cxn modelId="{80CA40B1-6ADA-4C7B-BE5C-74486BCD0BB6}" type="presOf" srcId="{C9CA910E-0A41-4192-A3B9-72B7317930FA}" destId="{59B54515-5389-436D-BFD9-9674BC014278}" srcOrd="0" destOrd="0" presId="urn:microsoft.com/office/officeart/2005/8/layout/hProcess7"/>
    <dgm:cxn modelId="{9D3209D4-6525-4121-AD59-C06B67523FB8}" type="presOf" srcId="{D9915260-6820-4121-930E-F0CE3A4E7288}" destId="{E28809BA-BD83-4BC4-93E0-F746274253F5}" srcOrd="0" destOrd="0" presId="urn:microsoft.com/office/officeart/2005/8/layout/hProcess7"/>
    <dgm:cxn modelId="{B3EEC1DB-D23C-4A62-8D53-CBF211701441}" srcId="{10EE2476-B377-4EE4-99A5-089C1721C504}" destId="{0E0780DC-1D2E-48AB-8F58-11DE3CCF80B2}" srcOrd="1" destOrd="0" parTransId="{DF254B53-5A08-465E-8F3A-0A0D5415F001}" sibTransId="{7735C757-2166-4F03-91FD-4D439FA9681F}"/>
    <dgm:cxn modelId="{01654DF6-822C-420F-ABB5-C31A9E699C34}" srcId="{D9915260-6820-4121-930E-F0CE3A4E7288}" destId="{93AFA3A4-F5B4-4E45-B132-C8552284F4BE}" srcOrd="0" destOrd="0" parTransId="{EF4617D7-5E94-4BA4-9D8A-3AA3E5FBEFE0}" sibTransId="{2892F37C-E9C4-47A8-BD57-88D1F1A4DCEB}"/>
    <dgm:cxn modelId="{9219F8FF-BD7E-4BA7-AF46-EA417E3ED93C}" type="presOf" srcId="{93AFA3A4-F5B4-4E45-B132-C8552284F4BE}" destId="{D6701C1D-22E7-47BB-B68F-FA903DBCAF7F}" srcOrd="0" destOrd="0" presId="urn:microsoft.com/office/officeart/2005/8/layout/hProcess7"/>
    <dgm:cxn modelId="{80DAC867-2F36-4205-9FA4-E59FAF4D8F70}" type="presParOf" srcId="{53C87307-BA4B-4293-915A-04C9676FB75F}" destId="{33A9CEE8-6246-4586-BCD8-B5567416FAFD}" srcOrd="0" destOrd="0" presId="urn:microsoft.com/office/officeart/2005/8/layout/hProcess7"/>
    <dgm:cxn modelId="{C8B36DE0-2242-49B3-A595-F58FB651AF06}" type="presParOf" srcId="{33A9CEE8-6246-4586-BCD8-B5567416FAFD}" destId="{042BDB3D-96A2-4EBB-AD60-2D06C70FE4C7}" srcOrd="0" destOrd="0" presId="urn:microsoft.com/office/officeart/2005/8/layout/hProcess7"/>
    <dgm:cxn modelId="{49011159-C01B-4C18-A7C5-21891807F002}" type="presParOf" srcId="{33A9CEE8-6246-4586-BCD8-B5567416FAFD}" destId="{7B0565A6-66E2-4259-A901-02D631BA5C9E}" srcOrd="1" destOrd="0" presId="urn:microsoft.com/office/officeart/2005/8/layout/hProcess7"/>
    <dgm:cxn modelId="{008407C0-CD30-41CA-A483-A7B1783AF0E3}" type="presParOf" srcId="{33A9CEE8-6246-4586-BCD8-B5567416FAFD}" destId="{59B54515-5389-436D-BFD9-9674BC014278}" srcOrd="2" destOrd="0" presId="urn:microsoft.com/office/officeart/2005/8/layout/hProcess7"/>
    <dgm:cxn modelId="{54182FDB-BFA3-479D-BDBB-8BD665ECF71C}" type="presParOf" srcId="{53C87307-BA4B-4293-915A-04C9676FB75F}" destId="{F3F50F0C-B3CA-490F-9A87-7460EBF797C8}" srcOrd="1" destOrd="0" presId="urn:microsoft.com/office/officeart/2005/8/layout/hProcess7"/>
    <dgm:cxn modelId="{83DE33B7-BDEA-4159-96CC-712F05C1E1DC}" type="presParOf" srcId="{53C87307-BA4B-4293-915A-04C9676FB75F}" destId="{9D12BCEB-6E24-40A2-96D4-7BC5447B7901}" srcOrd="2" destOrd="0" presId="urn:microsoft.com/office/officeart/2005/8/layout/hProcess7"/>
    <dgm:cxn modelId="{8D8235E5-D7EE-400D-81FD-8F50852B211C}" type="presParOf" srcId="{9D12BCEB-6E24-40A2-96D4-7BC5447B7901}" destId="{8AAB8939-99A0-4339-98D5-0A0C788E0E95}" srcOrd="0" destOrd="0" presId="urn:microsoft.com/office/officeart/2005/8/layout/hProcess7"/>
    <dgm:cxn modelId="{618F5016-D393-466D-B13F-EBD58A4E7BB5}" type="presParOf" srcId="{9D12BCEB-6E24-40A2-96D4-7BC5447B7901}" destId="{F21081F0-E884-4C77-9EB8-AB7F73E4BAD3}" srcOrd="1" destOrd="0" presId="urn:microsoft.com/office/officeart/2005/8/layout/hProcess7"/>
    <dgm:cxn modelId="{29CA4655-85CA-41E9-BEF7-E9C6E00A3273}" type="presParOf" srcId="{9D12BCEB-6E24-40A2-96D4-7BC5447B7901}" destId="{95D67259-BC8D-4B9F-9A56-2C06AA0EE6C2}" srcOrd="2" destOrd="0" presId="urn:microsoft.com/office/officeart/2005/8/layout/hProcess7"/>
    <dgm:cxn modelId="{4B0DC4E4-80F7-492C-AFA4-9F7089DEBB75}" type="presParOf" srcId="{53C87307-BA4B-4293-915A-04C9676FB75F}" destId="{4F9362D9-3539-4EFD-8931-B9B8F16E8964}" srcOrd="3" destOrd="0" presId="urn:microsoft.com/office/officeart/2005/8/layout/hProcess7"/>
    <dgm:cxn modelId="{C62CCFC5-9F9D-4DAC-9BCA-062A383E1306}" type="presParOf" srcId="{53C87307-BA4B-4293-915A-04C9676FB75F}" destId="{F90FBBC0-C077-4424-A0E3-8FD1BB2D0F70}" srcOrd="4" destOrd="0" presId="urn:microsoft.com/office/officeart/2005/8/layout/hProcess7"/>
    <dgm:cxn modelId="{862A8DB2-D070-4B35-A9E5-E38C605F2F31}" type="presParOf" srcId="{F90FBBC0-C077-4424-A0E3-8FD1BB2D0F70}" destId="{1A70A03A-2F4F-4376-9A08-7DA4C9532404}" srcOrd="0" destOrd="0" presId="urn:microsoft.com/office/officeart/2005/8/layout/hProcess7"/>
    <dgm:cxn modelId="{4B82890A-7541-4421-8577-B855D618CB41}" type="presParOf" srcId="{F90FBBC0-C077-4424-A0E3-8FD1BB2D0F70}" destId="{F9E947DB-BC83-42BD-A041-2A11A4BF3F41}" srcOrd="1" destOrd="0" presId="urn:microsoft.com/office/officeart/2005/8/layout/hProcess7"/>
    <dgm:cxn modelId="{4AD16A76-F995-4EE0-AB05-5108B5D2B55C}" type="presParOf" srcId="{F90FBBC0-C077-4424-A0E3-8FD1BB2D0F70}" destId="{88CBB730-0A26-4DA3-873D-5ECC43EFD1D0}" srcOrd="2" destOrd="0" presId="urn:microsoft.com/office/officeart/2005/8/layout/hProcess7"/>
    <dgm:cxn modelId="{526CCDDF-3FC9-4E4F-8021-B8EC94497003}" type="presParOf" srcId="{53C87307-BA4B-4293-915A-04C9676FB75F}" destId="{D182A8A9-19EB-4111-BD0F-E6E191CE1770}" srcOrd="5" destOrd="0" presId="urn:microsoft.com/office/officeart/2005/8/layout/hProcess7"/>
    <dgm:cxn modelId="{2B623737-7A83-4D61-B659-896E37189203}" type="presParOf" srcId="{53C87307-BA4B-4293-915A-04C9676FB75F}" destId="{BC82A27F-97BA-43BE-AAF5-007448F253F9}" srcOrd="6" destOrd="0" presId="urn:microsoft.com/office/officeart/2005/8/layout/hProcess7"/>
    <dgm:cxn modelId="{E12433D4-365C-4AED-8D45-12538DFB27A1}" type="presParOf" srcId="{BC82A27F-97BA-43BE-AAF5-007448F253F9}" destId="{D00C34D3-14C2-4CB0-B291-4E87CD6685E7}" srcOrd="0" destOrd="0" presId="urn:microsoft.com/office/officeart/2005/8/layout/hProcess7"/>
    <dgm:cxn modelId="{B1CC50F9-7E8D-420D-BD96-C545866494BC}" type="presParOf" srcId="{BC82A27F-97BA-43BE-AAF5-007448F253F9}" destId="{19459314-D0D7-4CAF-BA64-7384512A4434}" srcOrd="1" destOrd="0" presId="urn:microsoft.com/office/officeart/2005/8/layout/hProcess7"/>
    <dgm:cxn modelId="{85E937D7-F724-4499-A4D3-48A156EAA508}" type="presParOf" srcId="{BC82A27F-97BA-43BE-AAF5-007448F253F9}" destId="{3BAE1CDB-88C3-4E15-931A-0FF5945AAF99}" srcOrd="2" destOrd="0" presId="urn:microsoft.com/office/officeart/2005/8/layout/hProcess7"/>
    <dgm:cxn modelId="{B2D81424-2F48-4776-92AB-AF579796FA66}" type="presParOf" srcId="{53C87307-BA4B-4293-915A-04C9676FB75F}" destId="{BB690D55-E532-4078-9411-33AB96428EB3}" srcOrd="7" destOrd="0" presId="urn:microsoft.com/office/officeart/2005/8/layout/hProcess7"/>
    <dgm:cxn modelId="{4B4F86CB-A8DA-4198-9FEF-76B141300338}" type="presParOf" srcId="{53C87307-BA4B-4293-915A-04C9676FB75F}" destId="{EF0A790C-13D7-48BB-B3DB-BDFFB1E2BED6}" srcOrd="8" destOrd="0" presId="urn:microsoft.com/office/officeart/2005/8/layout/hProcess7"/>
    <dgm:cxn modelId="{0D2DCA00-1E9D-41B9-9135-4759ACB681E4}" type="presParOf" srcId="{EF0A790C-13D7-48BB-B3DB-BDFFB1E2BED6}" destId="{E28809BA-BD83-4BC4-93E0-F746274253F5}" srcOrd="0" destOrd="0" presId="urn:microsoft.com/office/officeart/2005/8/layout/hProcess7"/>
    <dgm:cxn modelId="{B1F8D1D0-8974-48EE-B452-85D9824AEF25}" type="presParOf" srcId="{EF0A790C-13D7-48BB-B3DB-BDFFB1E2BED6}" destId="{4749E796-E7BF-4083-BFEA-E176219385BC}" srcOrd="1" destOrd="0" presId="urn:microsoft.com/office/officeart/2005/8/layout/hProcess7"/>
    <dgm:cxn modelId="{168A8AC6-C8CD-4AF4-A81A-6E5553F1B31D}" type="presParOf" srcId="{EF0A790C-13D7-48BB-B3DB-BDFFB1E2BED6}" destId="{D6701C1D-22E7-47BB-B68F-FA903DBCAF7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E2476-B377-4EE4-99A5-089C1721C504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90FE02-1854-41DC-AF0A-4C77CBE6247C}">
      <dgm:prSet phldrT="[Text]" phldr="0"/>
      <dgm:spPr/>
      <dgm:t>
        <a:bodyPr/>
        <a:lstStyle/>
        <a:p>
          <a:r>
            <a:rPr lang="en-US" dirty="0"/>
            <a:t>Analyze</a:t>
          </a:r>
        </a:p>
      </dgm:t>
    </dgm:pt>
    <dgm:pt modelId="{A8FE0E63-7B92-40EB-9F57-EA7BC46932CA}" type="parTrans" cxnId="{CA9EFE87-CD48-4B73-BA4B-15CCB31FE22F}">
      <dgm:prSet/>
      <dgm:spPr/>
      <dgm:t>
        <a:bodyPr/>
        <a:lstStyle/>
        <a:p>
          <a:endParaRPr lang="en-US"/>
        </a:p>
      </dgm:t>
    </dgm:pt>
    <dgm:pt modelId="{A37B4259-A540-468E-8567-20807E0274D2}" type="sibTrans" cxnId="{CA9EFE87-CD48-4B73-BA4B-15CCB31FE22F}">
      <dgm:prSet/>
      <dgm:spPr/>
      <dgm:t>
        <a:bodyPr/>
        <a:lstStyle/>
        <a:p>
          <a:endParaRPr lang="en-US"/>
        </a:p>
      </dgm:t>
    </dgm:pt>
    <dgm:pt modelId="{C9CA910E-0A41-4192-A3B9-72B7317930FA}">
      <dgm:prSet phldrT="[Text]"/>
      <dgm:spPr/>
      <dgm:t>
        <a:bodyPr/>
        <a:lstStyle/>
        <a:p>
          <a:pPr algn="r">
            <a:buNone/>
          </a:pPr>
          <a:r>
            <a:rPr lang="en-US" dirty="0"/>
            <a:t>A student pilot analyzes why emergency approach was unsatisfactory</a:t>
          </a:r>
        </a:p>
      </dgm:t>
    </dgm:pt>
    <dgm:pt modelId="{39F82D50-5671-4374-A253-5719AECC11CA}" type="parTrans" cxnId="{8F76B26F-53CB-4932-AEB1-DFAE2393D2B9}">
      <dgm:prSet/>
      <dgm:spPr/>
      <dgm:t>
        <a:bodyPr/>
        <a:lstStyle/>
        <a:p>
          <a:endParaRPr lang="en-US"/>
        </a:p>
      </dgm:t>
    </dgm:pt>
    <dgm:pt modelId="{6B45D2B0-74F4-4F13-A802-483F595BC91E}" type="sibTrans" cxnId="{8F76B26F-53CB-4932-AEB1-DFAE2393D2B9}">
      <dgm:prSet/>
      <dgm:spPr/>
      <dgm:t>
        <a:bodyPr/>
        <a:lstStyle/>
        <a:p>
          <a:endParaRPr lang="en-US"/>
        </a:p>
      </dgm:t>
    </dgm:pt>
    <dgm:pt modelId="{0E0780DC-1D2E-48AB-8F58-11DE3CCF80B2}">
      <dgm:prSet phldrT="[Text]" phldr="0"/>
      <dgm:spPr/>
      <dgm:t>
        <a:bodyPr/>
        <a:lstStyle/>
        <a:p>
          <a:r>
            <a:rPr lang="en-US" dirty="0"/>
            <a:t>Evaluate</a:t>
          </a:r>
        </a:p>
      </dgm:t>
    </dgm:pt>
    <dgm:pt modelId="{DF254B53-5A08-465E-8F3A-0A0D5415F001}" type="parTrans" cxnId="{B3EEC1DB-D23C-4A62-8D53-CBF211701441}">
      <dgm:prSet/>
      <dgm:spPr/>
      <dgm:t>
        <a:bodyPr/>
        <a:lstStyle/>
        <a:p>
          <a:endParaRPr lang="en-US"/>
        </a:p>
      </dgm:t>
    </dgm:pt>
    <dgm:pt modelId="{7735C757-2166-4F03-91FD-4D439FA9681F}" type="sibTrans" cxnId="{B3EEC1DB-D23C-4A62-8D53-CBF211701441}">
      <dgm:prSet/>
      <dgm:spPr/>
      <dgm:t>
        <a:bodyPr/>
        <a:lstStyle/>
        <a:p>
          <a:endParaRPr lang="en-US"/>
        </a:p>
      </dgm:t>
    </dgm:pt>
    <dgm:pt modelId="{E19C560C-F07D-45FB-B5C1-F63C5D45A6BE}">
      <dgm:prSet phldrT="[Text]"/>
      <dgm:spPr/>
      <dgm:t>
        <a:bodyPr/>
        <a:lstStyle/>
        <a:p>
          <a:pPr algn="r">
            <a:buNone/>
          </a:pPr>
          <a:r>
            <a:rPr lang="en-US" dirty="0"/>
            <a:t>The student evaluates how the emergency checklist might need to be altered to adapt to different situations</a:t>
          </a:r>
        </a:p>
      </dgm:t>
    </dgm:pt>
    <dgm:pt modelId="{2F41D315-87E0-42E6-B0F4-0127E576FB2A}" type="parTrans" cxnId="{1E4DB14B-D76A-4596-8367-FE97CF4F9432}">
      <dgm:prSet/>
      <dgm:spPr/>
      <dgm:t>
        <a:bodyPr/>
        <a:lstStyle/>
        <a:p>
          <a:endParaRPr lang="en-US"/>
        </a:p>
      </dgm:t>
    </dgm:pt>
    <dgm:pt modelId="{18093AAA-EF92-4484-9BAA-2E8698547748}" type="sibTrans" cxnId="{1E4DB14B-D76A-4596-8367-FE97CF4F9432}">
      <dgm:prSet/>
      <dgm:spPr/>
      <dgm:t>
        <a:bodyPr/>
        <a:lstStyle/>
        <a:p>
          <a:endParaRPr lang="en-US"/>
        </a:p>
      </dgm:t>
    </dgm:pt>
    <dgm:pt modelId="{D9915260-6820-4121-930E-F0CE3A4E7288}">
      <dgm:prSet phldrT="[Text]" phldr="0"/>
      <dgm:spPr/>
      <dgm:t>
        <a:bodyPr/>
        <a:lstStyle/>
        <a:p>
          <a:r>
            <a:rPr lang="en-US" dirty="0"/>
            <a:t>Create</a:t>
          </a:r>
        </a:p>
      </dgm:t>
    </dgm:pt>
    <dgm:pt modelId="{A546EEDB-D917-4077-AB12-EDACE717B3D3}" type="parTrans" cxnId="{4B15CD8D-730C-4770-B432-E102E5D1CB01}">
      <dgm:prSet/>
      <dgm:spPr/>
      <dgm:t>
        <a:bodyPr/>
        <a:lstStyle/>
        <a:p>
          <a:endParaRPr lang="en-US"/>
        </a:p>
      </dgm:t>
    </dgm:pt>
    <dgm:pt modelId="{910F9407-ACAA-46DC-9331-4574FB9EF4FA}" type="sibTrans" cxnId="{4B15CD8D-730C-4770-B432-E102E5D1CB01}">
      <dgm:prSet/>
      <dgm:spPr/>
      <dgm:t>
        <a:bodyPr/>
        <a:lstStyle/>
        <a:p>
          <a:endParaRPr lang="en-US"/>
        </a:p>
      </dgm:t>
    </dgm:pt>
    <dgm:pt modelId="{93AFA3A4-F5B4-4E45-B132-C8552284F4BE}">
      <dgm:prSet phldrT="[Text]"/>
      <dgm:spPr/>
      <dgm:t>
        <a:bodyPr/>
        <a:lstStyle/>
        <a:p>
          <a:pPr algn="r">
            <a:buNone/>
          </a:pPr>
          <a:r>
            <a:rPr lang="en-US" dirty="0"/>
            <a:t>Student develops personalized checklist to supplement standard emergency checklist</a:t>
          </a:r>
        </a:p>
      </dgm:t>
    </dgm:pt>
    <dgm:pt modelId="{EF4617D7-5E94-4BA4-9D8A-3AA3E5FBEFE0}" type="parTrans" cxnId="{01654DF6-822C-420F-ABB5-C31A9E699C34}">
      <dgm:prSet/>
      <dgm:spPr/>
      <dgm:t>
        <a:bodyPr/>
        <a:lstStyle/>
        <a:p>
          <a:endParaRPr lang="en-US"/>
        </a:p>
      </dgm:t>
    </dgm:pt>
    <dgm:pt modelId="{2892F37C-E9C4-47A8-BD57-88D1F1A4DCEB}" type="sibTrans" cxnId="{01654DF6-822C-420F-ABB5-C31A9E699C34}">
      <dgm:prSet/>
      <dgm:spPr/>
      <dgm:t>
        <a:bodyPr/>
        <a:lstStyle/>
        <a:p>
          <a:endParaRPr lang="en-US"/>
        </a:p>
      </dgm:t>
    </dgm:pt>
    <dgm:pt modelId="{53C87307-BA4B-4293-915A-04C9676FB75F}" type="pres">
      <dgm:prSet presAssocID="{10EE2476-B377-4EE4-99A5-089C1721C504}" presName="Name0" presStyleCnt="0">
        <dgm:presLayoutVars>
          <dgm:dir/>
          <dgm:animLvl val="lvl"/>
          <dgm:resizeHandles val="exact"/>
        </dgm:presLayoutVars>
      </dgm:prSet>
      <dgm:spPr/>
    </dgm:pt>
    <dgm:pt modelId="{33A9CEE8-6246-4586-BCD8-B5567416FAFD}" type="pres">
      <dgm:prSet presAssocID="{8B90FE02-1854-41DC-AF0A-4C77CBE6247C}" presName="compositeNode" presStyleCnt="0">
        <dgm:presLayoutVars>
          <dgm:bulletEnabled val="1"/>
        </dgm:presLayoutVars>
      </dgm:prSet>
      <dgm:spPr/>
    </dgm:pt>
    <dgm:pt modelId="{042BDB3D-96A2-4EBB-AD60-2D06C70FE4C7}" type="pres">
      <dgm:prSet presAssocID="{8B90FE02-1854-41DC-AF0A-4C77CBE6247C}" presName="bgRect" presStyleLbl="node1" presStyleIdx="0" presStyleCnt="3" custLinFactNeighborX="2601" custLinFactNeighborY="-33104"/>
      <dgm:spPr/>
    </dgm:pt>
    <dgm:pt modelId="{7B0565A6-66E2-4259-A901-02D631BA5C9E}" type="pres">
      <dgm:prSet presAssocID="{8B90FE02-1854-41DC-AF0A-4C77CBE6247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9B54515-5389-436D-BFD9-9674BC014278}" type="pres">
      <dgm:prSet presAssocID="{8B90FE02-1854-41DC-AF0A-4C77CBE6247C}" presName="childNode" presStyleLbl="node1" presStyleIdx="0" presStyleCnt="3">
        <dgm:presLayoutVars>
          <dgm:bulletEnabled val="1"/>
        </dgm:presLayoutVars>
      </dgm:prSet>
      <dgm:spPr/>
    </dgm:pt>
    <dgm:pt modelId="{F3F50F0C-B3CA-490F-9A87-7460EBF797C8}" type="pres">
      <dgm:prSet presAssocID="{A37B4259-A540-468E-8567-20807E0274D2}" presName="hSp" presStyleCnt="0"/>
      <dgm:spPr/>
    </dgm:pt>
    <dgm:pt modelId="{9D12BCEB-6E24-40A2-96D4-7BC5447B7901}" type="pres">
      <dgm:prSet presAssocID="{A37B4259-A540-468E-8567-20807E0274D2}" presName="vProcSp" presStyleCnt="0"/>
      <dgm:spPr/>
    </dgm:pt>
    <dgm:pt modelId="{8AAB8939-99A0-4339-98D5-0A0C788E0E95}" type="pres">
      <dgm:prSet presAssocID="{A37B4259-A540-468E-8567-20807E0274D2}" presName="vSp1" presStyleCnt="0"/>
      <dgm:spPr/>
    </dgm:pt>
    <dgm:pt modelId="{F21081F0-E884-4C77-9EB8-AB7F73E4BAD3}" type="pres">
      <dgm:prSet presAssocID="{A37B4259-A540-468E-8567-20807E0274D2}" presName="simulatedConn" presStyleLbl="solidFgAcc1" presStyleIdx="0" presStyleCnt="2" custLinFactY="-196476" custLinFactNeighborX="-31145" custLinFactNeighborY="-200000"/>
      <dgm:spPr/>
    </dgm:pt>
    <dgm:pt modelId="{95D67259-BC8D-4B9F-9A56-2C06AA0EE6C2}" type="pres">
      <dgm:prSet presAssocID="{A37B4259-A540-468E-8567-20807E0274D2}" presName="vSp2" presStyleCnt="0"/>
      <dgm:spPr/>
    </dgm:pt>
    <dgm:pt modelId="{4F9362D9-3539-4EFD-8931-B9B8F16E8964}" type="pres">
      <dgm:prSet presAssocID="{A37B4259-A540-468E-8567-20807E0274D2}" presName="sibTrans" presStyleCnt="0"/>
      <dgm:spPr/>
    </dgm:pt>
    <dgm:pt modelId="{F90FBBC0-C077-4424-A0E3-8FD1BB2D0F70}" type="pres">
      <dgm:prSet presAssocID="{0E0780DC-1D2E-48AB-8F58-11DE3CCF80B2}" presName="compositeNode" presStyleCnt="0">
        <dgm:presLayoutVars>
          <dgm:bulletEnabled val="1"/>
        </dgm:presLayoutVars>
      </dgm:prSet>
      <dgm:spPr/>
    </dgm:pt>
    <dgm:pt modelId="{1A70A03A-2F4F-4376-9A08-7DA4C9532404}" type="pres">
      <dgm:prSet presAssocID="{0E0780DC-1D2E-48AB-8F58-11DE3CCF80B2}" presName="bgRect" presStyleLbl="node1" presStyleIdx="1" presStyleCnt="3" custLinFactNeighborX="4074" custLinFactNeighborY="-33104"/>
      <dgm:spPr/>
    </dgm:pt>
    <dgm:pt modelId="{F9E947DB-BC83-42BD-A041-2A11A4BF3F41}" type="pres">
      <dgm:prSet presAssocID="{0E0780DC-1D2E-48AB-8F58-11DE3CCF80B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8CBB730-0A26-4DA3-873D-5ECC43EFD1D0}" type="pres">
      <dgm:prSet presAssocID="{0E0780DC-1D2E-48AB-8F58-11DE3CCF80B2}" presName="childNode" presStyleLbl="node1" presStyleIdx="1" presStyleCnt="3">
        <dgm:presLayoutVars>
          <dgm:bulletEnabled val="1"/>
        </dgm:presLayoutVars>
      </dgm:prSet>
      <dgm:spPr/>
    </dgm:pt>
    <dgm:pt modelId="{D182A8A9-19EB-4111-BD0F-E6E191CE1770}" type="pres">
      <dgm:prSet presAssocID="{7735C757-2166-4F03-91FD-4D439FA9681F}" presName="hSp" presStyleCnt="0"/>
      <dgm:spPr/>
    </dgm:pt>
    <dgm:pt modelId="{BC82A27F-97BA-43BE-AAF5-007448F253F9}" type="pres">
      <dgm:prSet presAssocID="{7735C757-2166-4F03-91FD-4D439FA9681F}" presName="vProcSp" presStyleCnt="0"/>
      <dgm:spPr/>
    </dgm:pt>
    <dgm:pt modelId="{D00C34D3-14C2-4CB0-B291-4E87CD6685E7}" type="pres">
      <dgm:prSet presAssocID="{7735C757-2166-4F03-91FD-4D439FA9681F}" presName="vSp1" presStyleCnt="0"/>
      <dgm:spPr/>
    </dgm:pt>
    <dgm:pt modelId="{19459314-D0D7-4CAF-BA64-7384512A4434}" type="pres">
      <dgm:prSet presAssocID="{7735C757-2166-4F03-91FD-4D439FA9681F}" presName="simulatedConn" presStyleLbl="solidFgAcc1" presStyleIdx="1" presStyleCnt="2" custAng="5400000" custLinFactX="100000" custLinFactY="-300000" custLinFactNeighborX="184879" custLinFactNeighborY="-376860"/>
      <dgm:spPr/>
    </dgm:pt>
    <dgm:pt modelId="{3BAE1CDB-88C3-4E15-931A-0FF5945AAF99}" type="pres">
      <dgm:prSet presAssocID="{7735C757-2166-4F03-91FD-4D439FA9681F}" presName="vSp2" presStyleCnt="0"/>
      <dgm:spPr/>
    </dgm:pt>
    <dgm:pt modelId="{BB690D55-E532-4078-9411-33AB96428EB3}" type="pres">
      <dgm:prSet presAssocID="{7735C757-2166-4F03-91FD-4D439FA9681F}" presName="sibTrans" presStyleCnt="0"/>
      <dgm:spPr/>
    </dgm:pt>
    <dgm:pt modelId="{EF0A790C-13D7-48BB-B3DB-BDFFB1E2BED6}" type="pres">
      <dgm:prSet presAssocID="{D9915260-6820-4121-930E-F0CE3A4E7288}" presName="compositeNode" presStyleCnt="0">
        <dgm:presLayoutVars>
          <dgm:bulletEnabled val="1"/>
        </dgm:presLayoutVars>
      </dgm:prSet>
      <dgm:spPr/>
    </dgm:pt>
    <dgm:pt modelId="{E28809BA-BD83-4BC4-93E0-F746274253F5}" type="pres">
      <dgm:prSet presAssocID="{D9915260-6820-4121-930E-F0CE3A4E7288}" presName="bgRect" presStyleLbl="node1" presStyleIdx="2" presStyleCnt="3" custLinFactNeighborX="-4950" custLinFactNeighborY="66402"/>
      <dgm:spPr/>
    </dgm:pt>
    <dgm:pt modelId="{4749E796-E7BF-4083-BFEA-E176219385BC}" type="pres">
      <dgm:prSet presAssocID="{D9915260-6820-4121-930E-F0CE3A4E7288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6701C1D-22E7-47BB-B68F-FA903DBCAF7F}" type="pres">
      <dgm:prSet presAssocID="{D9915260-6820-4121-930E-F0CE3A4E7288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6C40B12-59E5-4C57-8B2A-851050D80D01}" type="presOf" srcId="{E19C560C-F07D-45FB-B5C1-F63C5D45A6BE}" destId="{88CBB730-0A26-4DA3-873D-5ECC43EFD1D0}" srcOrd="0" destOrd="0" presId="urn:microsoft.com/office/officeart/2005/8/layout/hProcess7"/>
    <dgm:cxn modelId="{DE4A2720-DF08-4DF4-902B-71D6B2B4630A}" type="presOf" srcId="{D9915260-6820-4121-930E-F0CE3A4E7288}" destId="{4749E796-E7BF-4083-BFEA-E176219385BC}" srcOrd="1" destOrd="0" presId="urn:microsoft.com/office/officeart/2005/8/layout/hProcess7"/>
    <dgm:cxn modelId="{5918FC24-9B03-4794-A17F-BDF55E75F56E}" type="presOf" srcId="{0E0780DC-1D2E-48AB-8F58-11DE3CCF80B2}" destId="{F9E947DB-BC83-42BD-A041-2A11A4BF3F41}" srcOrd="1" destOrd="0" presId="urn:microsoft.com/office/officeart/2005/8/layout/hProcess7"/>
    <dgm:cxn modelId="{3BC1EB3A-0242-4FB4-B161-F6C52B93FEAB}" type="presOf" srcId="{8B90FE02-1854-41DC-AF0A-4C77CBE6247C}" destId="{7B0565A6-66E2-4259-A901-02D631BA5C9E}" srcOrd="1" destOrd="0" presId="urn:microsoft.com/office/officeart/2005/8/layout/hProcess7"/>
    <dgm:cxn modelId="{C389213B-5A8B-41BE-B678-7A7299D17AC6}" type="presOf" srcId="{0E0780DC-1D2E-48AB-8F58-11DE3CCF80B2}" destId="{1A70A03A-2F4F-4376-9A08-7DA4C9532404}" srcOrd="0" destOrd="0" presId="urn:microsoft.com/office/officeart/2005/8/layout/hProcess7"/>
    <dgm:cxn modelId="{1E4DB14B-D76A-4596-8367-FE97CF4F9432}" srcId="{0E0780DC-1D2E-48AB-8F58-11DE3CCF80B2}" destId="{E19C560C-F07D-45FB-B5C1-F63C5D45A6BE}" srcOrd="0" destOrd="0" parTransId="{2F41D315-87E0-42E6-B0F4-0127E576FB2A}" sibTransId="{18093AAA-EF92-4484-9BAA-2E8698547748}"/>
    <dgm:cxn modelId="{5BCB974D-F5CE-4902-887A-EA6E91128623}" type="presOf" srcId="{8B90FE02-1854-41DC-AF0A-4C77CBE6247C}" destId="{042BDB3D-96A2-4EBB-AD60-2D06C70FE4C7}" srcOrd="0" destOrd="0" presId="urn:microsoft.com/office/officeart/2005/8/layout/hProcess7"/>
    <dgm:cxn modelId="{8F76B26F-53CB-4932-AEB1-DFAE2393D2B9}" srcId="{8B90FE02-1854-41DC-AF0A-4C77CBE6247C}" destId="{C9CA910E-0A41-4192-A3B9-72B7317930FA}" srcOrd="0" destOrd="0" parTransId="{39F82D50-5671-4374-A253-5719AECC11CA}" sibTransId="{6B45D2B0-74F4-4F13-A802-483F595BC91E}"/>
    <dgm:cxn modelId="{CA9EFE87-CD48-4B73-BA4B-15CCB31FE22F}" srcId="{10EE2476-B377-4EE4-99A5-089C1721C504}" destId="{8B90FE02-1854-41DC-AF0A-4C77CBE6247C}" srcOrd="0" destOrd="0" parTransId="{A8FE0E63-7B92-40EB-9F57-EA7BC46932CA}" sibTransId="{A37B4259-A540-468E-8567-20807E0274D2}"/>
    <dgm:cxn modelId="{64561D89-F9FB-4608-9AB8-A4C6ABC2CFDE}" type="presOf" srcId="{10EE2476-B377-4EE4-99A5-089C1721C504}" destId="{53C87307-BA4B-4293-915A-04C9676FB75F}" srcOrd="0" destOrd="0" presId="urn:microsoft.com/office/officeart/2005/8/layout/hProcess7"/>
    <dgm:cxn modelId="{4B15CD8D-730C-4770-B432-E102E5D1CB01}" srcId="{10EE2476-B377-4EE4-99A5-089C1721C504}" destId="{D9915260-6820-4121-930E-F0CE3A4E7288}" srcOrd="2" destOrd="0" parTransId="{A546EEDB-D917-4077-AB12-EDACE717B3D3}" sibTransId="{910F9407-ACAA-46DC-9331-4574FB9EF4FA}"/>
    <dgm:cxn modelId="{80CA40B1-6ADA-4C7B-BE5C-74486BCD0BB6}" type="presOf" srcId="{C9CA910E-0A41-4192-A3B9-72B7317930FA}" destId="{59B54515-5389-436D-BFD9-9674BC014278}" srcOrd="0" destOrd="0" presId="urn:microsoft.com/office/officeart/2005/8/layout/hProcess7"/>
    <dgm:cxn modelId="{9D3209D4-6525-4121-AD59-C06B67523FB8}" type="presOf" srcId="{D9915260-6820-4121-930E-F0CE3A4E7288}" destId="{E28809BA-BD83-4BC4-93E0-F746274253F5}" srcOrd="0" destOrd="0" presId="urn:microsoft.com/office/officeart/2005/8/layout/hProcess7"/>
    <dgm:cxn modelId="{B3EEC1DB-D23C-4A62-8D53-CBF211701441}" srcId="{10EE2476-B377-4EE4-99A5-089C1721C504}" destId="{0E0780DC-1D2E-48AB-8F58-11DE3CCF80B2}" srcOrd="1" destOrd="0" parTransId="{DF254B53-5A08-465E-8F3A-0A0D5415F001}" sibTransId="{7735C757-2166-4F03-91FD-4D439FA9681F}"/>
    <dgm:cxn modelId="{01654DF6-822C-420F-ABB5-C31A9E699C34}" srcId="{D9915260-6820-4121-930E-F0CE3A4E7288}" destId="{93AFA3A4-F5B4-4E45-B132-C8552284F4BE}" srcOrd="0" destOrd="0" parTransId="{EF4617D7-5E94-4BA4-9D8A-3AA3E5FBEFE0}" sibTransId="{2892F37C-E9C4-47A8-BD57-88D1F1A4DCEB}"/>
    <dgm:cxn modelId="{9219F8FF-BD7E-4BA7-AF46-EA417E3ED93C}" type="presOf" srcId="{93AFA3A4-F5B4-4E45-B132-C8552284F4BE}" destId="{D6701C1D-22E7-47BB-B68F-FA903DBCAF7F}" srcOrd="0" destOrd="0" presId="urn:microsoft.com/office/officeart/2005/8/layout/hProcess7"/>
    <dgm:cxn modelId="{80DAC867-2F36-4205-9FA4-E59FAF4D8F70}" type="presParOf" srcId="{53C87307-BA4B-4293-915A-04C9676FB75F}" destId="{33A9CEE8-6246-4586-BCD8-B5567416FAFD}" srcOrd="0" destOrd="0" presId="urn:microsoft.com/office/officeart/2005/8/layout/hProcess7"/>
    <dgm:cxn modelId="{C8B36DE0-2242-49B3-A595-F58FB651AF06}" type="presParOf" srcId="{33A9CEE8-6246-4586-BCD8-B5567416FAFD}" destId="{042BDB3D-96A2-4EBB-AD60-2D06C70FE4C7}" srcOrd="0" destOrd="0" presId="urn:microsoft.com/office/officeart/2005/8/layout/hProcess7"/>
    <dgm:cxn modelId="{49011159-C01B-4C18-A7C5-21891807F002}" type="presParOf" srcId="{33A9CEE8-6246-4586-BCD8-B5567416FAFD}" destId="{7B0565A6-66E2-4259-A901-02D631BA5C9E}" srcOrd="1" destOrd="0" presId="urn:microsoft.com/office/officeart/2005/8/layout/hProcess7"/>
    <dgm:cxn modelId="{008407C0-CD30-41CA-A483-A7B1783AF0E3}" type="presParOf" srcId="{33A9CEE8-6246-4586-BCD8-B5567416FAFD}" destId="{59B54515-5389-436D-BFD9-9674BC014278}" srcOrd="2" destOrd="0" presId="urn:microsoft.com/office/officeart/2005/8/layout/hProcess7"/>
    <dgm:cxn modelId="{54182FDB-BFA3-479D-BDBB-8BD665ECF71C}" type="presParOf" srcId="{53C87307-BA4B-4293-915A-04C9676FB75F}" destId="{F3F50F0C-B3CA-490F-9A87-7460EBF797C8}" srcOrd="1" destOrd="0" presId="urn:microsoft.com/office/officeart/2005/8/layout/hProcess7"/>
    <dgm:cxn modelId="{83DE33B7-BDEA-4159-96CC-712F05C1E1DC}" type="presParOf" srcId="{53C87307-BA4B-4293-915A-04C9676FB75F}" destId="{9D12BCEB-6E24-40A2-96D4-7BC5447B7901}" srcOrd="2" destOrd="0" presId="urn:microsoft.com/office/officeart/2005/8/layout/hProcess7"/>
    <dgm:cxn modelId="{8D8235E5-D7EE-400D-81FD-8F50852B211C}" type="presParOf" srcId="{9D12BCEB-6E24-40A2-96D4-7BC5447B7901}" destId="{8AAB8939-99A0-4339-98D5-0A0C788E0E95}" srcOrd="0" destOrd="0" presId="urn:microsoft.com/office/officeart/2005/8/layout/hProcess7"/>
    <dgm:cxn modelId="{618F5016-D393-466D-B13F-EBD58A4E7BB5}" type="presParOf" srcId="{9D12BCEB-6E24-40A2-96D4-7BC5447B7901}" destId="{F21081F0-E884-4C77-9EB8-AB7F73E4BAD3}" srcOrd="1" destOrd="0" presId="urn:microsoft.com/office/officeart/2005/8/layout/hProcess7"/>
    <dgm:cxn modelId="{29CA4655-85CA-41E9-BEF7-E9C6E00A3273}" type="presParOf" srcId="{9D12BCEB-6E24-40A2-96D4-7BC5447B7901}" destId="{95D67259-BC8D-4B9F-9A56-2C06AA0EE6C2}" srcOrd="2" destOrd="0" presId="urn:microsoft.com/office/officeart/2005/8/layout/hProcess7"/>
    <dgm:cxn modelId="{4B0DC4E4-80F7-492C-AFA4-9F7089DEBB75}" type="presParOf" srcId="{53C87307-BA4B-4293-915A-04C9676FB75F}" destId="{4F9362D9-3539-4EFD-8931-B9B8F16E8964}" srcOrd="3" destOrd="0" presId="urn:microsoft.com/office/officeart/2005/8/layout/hProcess7"/>
    <dgm:cxn modelId="{C62CCFC5-9F9D-4DAC-9BCA-062A383E1306}" type="presParOf" srcId="{53C87307-BA4B-4293-915A-04C9676FB75F}" destId="{F90FBBC0-C077-4424-A0E3-8FD1BB2D0F70}" srcOrd="4" destOrd="0" presId="urn:microsoft.com/office/officeart/2005/8/layout/hProcess7"/>
    <dgm:cxn modelId="{862A8DB2-D070-4B35-A9E5-E38C605F2F31}" type="presParOf" srcId="{F90FBBC0-C077-4424-A0E3-8FD1BB2D0F70}" destId="{1A70A03A-2F4F-4376-9A08-7DA4C9532404}" srcOrd="0" destOrd="0" presId="urn:microsoft.com/office/officeart/2005/8/layout/hProcess7"/>
    <dgm:cxn modelId="{4B82890A-7541-4421-8577-B855D618CB41}" type="presParOf" srcId="{F90FBBC0-C077-4424-A0E3-8FD1BB2D0F70}" destId="{F9E947DB-BC83-42BD-A041-2A11A4BF3F41}" srcOrd="1" destOrd="0" presId="urn:microsoft.com/office/officeart/2005/8/layout/hProcess7"/>
    <dgm:cxn modelId="{4AD16A76-F995-4EE0-AB05-5108B5D2B55C}" type="presParOf" srcId="{F90FBBC0-C077-4424-A0E3-8FD1BB2D0F70}" destId="{88CBB730-0A26-4DA3-873D-5ECC43EFD1D0}" srcOrd="2" destOrd="0" presId="urn:microsoft.com/office/officeart/2005/8/layout/hProcess7"/>
    <dgm:cxn modelId="{526CCDDF-3FC9-4E4F-8021-B8EC94497003}" type="presParOf" srcId="{53C87307-BA4B-4293-915A-04C9676FB75F}" destId="{D182A8A9-19EB-4111-BD0F-E6E191CE1770}" srcOrd="5" destOrd="0" presId="urn:microsoft.com/office/officeart/2005/8/layout/hProcess7"/>
    <dgm:cxn modelId="{2B623737-7A83-4D61-B659-896E37189203}" type="presParOf" srcId="{53C87307-BA4B-4293-915A-04C9676FB75F}" destId="{BC82A27F-97BA-43BE-AAF5-007448F253F9}" srcOrd="6" destOrd="0" presId="urn:microsoft.com/office/officeart/2005/8/layout/hProcess7"/>
    <dgm:cxn modelId="{E12433D4-365C-4AED-8D45-12538DFB27A1}" type="presParOf" srcId="{BC82A27F-97BA-43BE-AAF5-007448F253F9}" destId="{D00C34D3-14C2-4CB0-B291-4E87CD6685E7}" srcOrd="0" destOrd="0" presId="urn:microsoft.com/office/officeart/2005/8/layout/hProcess7"/>
    <dgm:cxn modelId="{B1CC50F9-7E8D-420D-BD96-C545866494BC}" type="presParOf" srcId="{BC82A27F-97BA-43BE-AAF5-007448F253F9}" destId="{19459314-D0D7-4CAF-BA64-7384512A4434}" srcOrd="1" destOrd="0" presId="urn:microsoft.com/office/officeart/2005/8/layout/hProcess7"/>
    <dgm:cxn modelId="{85E937D7-F724-4499-A4D3-48A156EAA508}" type="presParOf" srcId="{BC82A27F-97BA-43BE-AAF5-007448F253F9}" destId="{3BAE1CDB-88C3-4E15-931A-0FF5945AAF99}" srcOrd="2" destOrd="0" presId="urn:microsoft.com/office/officeart/2005/8/layout/hProcess7"/>
    <dgm:cxn modelId="{B2D81424-2F48-4776-92AB-AF579796FA66}" type="presParOf" srcId="{53C87307-BA4B-4293-915A-04C9676FB75F}" destId="{BB690D55-E532-4078-9411-33AB96428EB3}" srcOrd="7" destOrd="0" presId="urn:microsoft.com/office/officeart/2005/8/layout/hProcess7"/>
    <dgm:cxn modelId="{4B4F86CB-A8DA-4198-9FEF-76B141300338}" type="presParOf" srcId="{53C87307-BA4B-4293-915A-04C9676FB75F}" destId="{EF0A790C-13D7-48BB-B3DB-BDFFB1E2BED6}" srcOrd="8" destOrd="0" presId="urn:microsoft.com/office/officeart/2005/8/layout/hProcess7"/>
    <dgm:cxn modelId="{0D2DCA00-1E9D-41B9-9135-4759ACB681E4}" type="presParOf" srcId="{EF0A790C-13D7-48BB-B3DB-BDFFB1E2BED6}" destId="{E28809BA-BD83-4BC4-93E0-F746274253F5}" srcOrd="0" destOrd="0" presId="urn:microsoft.com/office/officeart/2005/8/layout/hProcess7"/>
    <dgm:cxn modelId="{B1F8D1D0-8974-48EE-B452-85D9824AEF25}" type="presParOf" srcId="{EF0A790C-13D7-48BB-B3DB-BDFFB1E2BED6}" destId="{4749E796-E7BF-4083-BFEA-E176219385BC}" srcOrd="1" destOrd="0" presId="urn:microsoft.com/office/officeart/2005/8/layout/hProcess7"/>
    <dgm:cxn modelId="{168A8AC6-C8CD-4AF4-A81A-6E5553F1B31D}" type="presParOf" srcId="{EF0A790C-13D7-48BB-B3DB-BDFFB1E2BED6}" destId="{D6701C1D-22E7-47BB-B68F-FA903DBCAF7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BDB3D-96A2-4EBB-AD60-2D06C70FE4C7}">
      <dsp:nvSpPr>
        <dsp:cNvPr id="0" name=""/>
        <dsp:cNvSpPr/>
      </dsp:nvSpPr>
      <dsp:spPr>
        <a:xfrm>
          <a:off x="6" y="761991"/>
          <a:ext cx="2903599" cy="348431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Memorize</a:t>
          </a:r>
        </a:p>
      </dsp:txBody>
      <dsp:txXfrm rot="16200000">
        <a:off x="-1138204" y="1900202"/>
        <a:ext cx="2857141" cy="580719"/>
      </dsp:txXfrm>
    </dsp:sp>
    <dsp:sp modelId="{59B54515-5389-436D-BFD9-9674BC014278}">
      <dsp:nvSpPr>
        <dsp:cNvPr id="0" name=""/>
        <dsp:cNvSpPr/>
      </dsp:nvSpPr>
      <dsp:spPr>
        <a:xfrm>
          <a:off x="580726" y="761991"/>
          <a:ext cx="2163181" cy="34843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student pilot correctly recites the memory items for an engine failure after takeoff</a:t>
          </a:r>
        </a:p>
      </dsp:txBody>
      <dsp:txXfrm>
        <a:off x="580726" y="761991"/>
        <a:ext cx="2163181" cy="3484319"/>
      </dsp:txXfrm>
    </dsp:sp>
    <dsp:sp modelId="{1A70A03A-2F4F-4376-9A08-7DA4C9532404}">
      <dsp:nvSpPr>
        <dsp:cNvPr id="0" name=""/>
        <dsp:cNvSpPr/>
      </dsp:nvSpPr>
      <dsp:spPr>
        <a:xfrm>
          <a:off x="3124192" y="761991"/>
          <a:ext cx="2903599" cy="348431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Understand</a:t>
          </a:r>
        </a:p>
      </dsp:txBody>
      <dsp:txXfrm rot="16200000">
        <a:off x="1985981" y="1900202"/>
        <a:ext cx="2857141" cy="580719"/>
      </dsp:txXfrm>
    </dsp:sp>
    <dsp:sp modelId="{F21081F0-E884-4C77-9EB8-AB7F73E4BAD3}">
      <dsp:nvSpPr>
        <dsp:cNvPr id="0" name=""/>
        <dsp:cNvSpPr/>
      </dsp:nvSpPr>
      <dsp:spPr>
        <a:xfrm rot="5400000">
          <a:off x="2628766" y="2552832"/>
          <a:ext cx="512006" cy="4355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BB730-0A26-4DA3-873D-5ECC43EFD1D0}">
      <dsp:nvSpPr>
        <dsp:cNvPr id="0" name=""/>
        <dsp:cNvSpPr/>
      </dsp:nvSpPr>
      <dsp:spPr>
        <a:xfrm>
          <a:off x="3704912" y="761991"/>
          <a:ext cx="2163181" cy="34843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student explains why we use a best glide speed during an engine failure</a:t>
          </a:r>
        </a:p>
      </dsp:txBody>
      <dsp:txXfrm>
        <a:off x="3704912" y="761991"/>
        <a:ext cx="2163181" cy="3484319"/>
      </dsp:txXfrm>
    </dsp:sp>
    <dsp:sp modelId="{E28809BA-BD83-4BC4-93E0-F746274253F5}">
      <dsp:nvSpPr>
        <dsp:cNvPr id="0" name=""/>
        <dsp:cNvSpPr/>
      </dsp:nvSpPr>
      <dsp:spPr>
        <a:xfrm>
          <a:off x="5638797" y="2535480"/>
          <a:ext cx="2903599" cy="348431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Apply</a:t>
          </a:r>
        </a:p>
      </dsp:txBody>
      <dsp:txXfrm rot="16200000">
        <a:off x="4500586" y="3673691"/>
        <a:ext cx="2857141" cy="580719"/>
      </dsp:txXfrm>
    </dsp:sp>
    <dsp:sp modelId="{19459314-D0D7-4CAF-BA64-7384512A4434}">
      <dsp:nvSpPr>
        <dsp:cNvPr id="0" name=""/>
        <dsp:cNvSpPr/>
      </dsp:nvSpPr>
      <dsp:spPr>
        <a:xfrm rot="10800000">
          <a:off x="7010402" y="1600199"/>
          <a:ext cx="512006" cy="4355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1C1D-22E7-47BB-B68F-FA903DBCAF7F}">
      <dsp:nvSpPr>
        <dsp:cNvPr id="0" name=""/>
        <dsp:cNvSpPr/>
      </dsp:nvSpPr>
      <dsp:spPr>
        <a:xfrm>
          <a:off x="6219517" y="2535480"/>
          <a:ext cx="2163181" cy="34843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During simulated engine failure at 500 feet AGL, the student immediately applies the proper memory items and sets up for a landing in a suitable field</a:t>
          </a:r>
        </a:p>
      </dsp:txBody>
      <dsp:txXfrm>
        <a:off x="6219517" y="2535480"/>
        <a:ext cx="2163181" cy="3484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BDB3D-96A2-4EBB-AD60-2D06C70FE4C7}">
      <dsp:nvSpPr>
        <dsp:cNvPr id="0" name=""/>
        <dsp:cNvSpPr/>
      </dsp:nvSpPr>
      <dsp:spPr>
        <a:xfrm>
          <a:off x="76197" y="609591"/>
          <a:ext cx="2903599" cy="348431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Analyze</a:t>
          </a:r>
        </a:p>
      </dsp:txBody>
      <dsp:txXfrm rot="16200000">
        <a:off x="-1062013" y="1747802"/>
        <a:ext cx="2857141" cy="580719"/>
      </dsp:txXfrm>
    </dsp:sp>
    <dsp:sp modelId="{59B54515-5389-436D-BFD9-9674BC014278}">
      <dsp:nvSpPr>
        <dsp:cNvPr id="0" name=""/>
        <dsp:cNvSpPr/>
      </dsp:nvSpPr>
      <dsp:spPr>
        <a:xfrm>
          <a:off x="656917" y="609591"/>
          <a:ext cx="2163181" cy="34843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student pilot analyzes why emergency approach was unsatisfactory</a:t>
          </a:r>
        </a:p>
      </dsp:txBody>
      <dsp:txXfrm>
        <a:off x="656917" y="609591"/>
        <a:ext cx="2163181" cy="3484319"/>
      </dsp:txXfrm>
    </dsp:sp>
    <dsp:sp modelId="{1A70A03A-2F4F-4376-9A08-7DA4C9532404}">
      <dsp:nvSpPr>
        <dsp:cNvPr id="0" name=""/>
        <dsp:cNvSpPr/>
      </dsp:nvSpPr>
      <dsp:spPr>
        <a:xfrm>
          <a:off x="3124192" y="609591"/>
          <a:ext cx="2903599" cy="348431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Evaluate</a:t>
          </a:r>
        </a:p>
      </dsp:txBody>
      <dsp:txXfrm rot="16200000">
        <a:off x="1985981" y="1747802"/>
        <a:ext cx="2857141" cy="580719"/>
      </dsp:txXfrm>
    </dsp:sp>
    <dsp:sp modelId="{F21081F0-E884-4C77-9EB8-AB7F73E4BAD3}">
      <dsp:nvSpPr>
        <dsp:cNvPr id="0" name=""/>
        <dsp:cNvSpPr/>
      </dsp:nvSpPr>
      <dsp:spPr>
        <a:xfrm rot="5400000">
          <a:off x="2628676" y="3048656"/>
          <a:ext cx="512185" cy="4355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BB730-0A26-4DA3-873D-5ECC43EFD1D0}">
      <dsp:nvSpPr>
        <dsp:cNvPr id="0" name=""/>
        <dsp:cNvSpPr/>
      </dsp:nvSpPr>
      <dsp:spPr>
        <a:xfrm>
          <a:off x="3704912" y="609591"/>
          <a:ext cx="2163181" cy="34843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student evaluates how the emergency checklist might need to be altered to adapt to different situations</a:t>
          </a:r>
        </a:p>
      </dsp:txBody>
      <dsp:txXfrm>
        <a:off x="3704912" y="609591"/>
        <a:ext cx="2163181" cy="3484319"/>
      </dsp:txXfrm>
    </dsp:sp>
    <dsp:sp modelId="{E28809BA-BD83-4BC4-93E0-F746274253F5}">
      <dsp:nvSpPr>
        <dsp:cNvPr id="0" name=""/>
        <dsp:cNvSpPr/>
      </dsp:nvSpPr>
      <dsp:spPr>
        <a:xfrm>
          <a:off x="5867397" y="3526080"/>
          <a:ext cx="2903599" cy="348431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Create</a:t>
          </a:r>
        </a:p>
      </dsp:txBody>
      <dsp:txXfrm rot="16200000">
        <a:off x="4729186" y="4664291"/>
        <a:ext cx="2857141" cy="580719"/>
      </dsp:txXfrm>
    </dsp:sp>
    <dsp:sp modelId="{19459314-D0D7-4CAF-BA64-7384512A4434}">
      <dsp:nvSpPr>
        <dsp:cNvPr id="0" name=""/>
        <dsp:cNvSpPr/>
      </dsp:nvSpPr>
      <dsp:spPr>
        <a:xfrm rot="10800000">
          <a:off x="7010312" y="2095691"/>
          <a:ext cx="512185" cy="4355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1C1D-22E7-47BB-B68F-FA903DBCAF7F}">
      <dsp:nvSpPr>
        <dsp:cNvPr id="0" name=""/>
        <dsp:cNvSpPr/>
      </dsp:nvSpPr>
      <dsp:spPr>
        <a:xfrm>
          <a:off x="6448117" y="3526080"/>
          <a:ext cx="2163181" cy="34843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 develops personalized checklist to supplement standard emergency checklist</a:t>
          </a:r>
        </a:p>
      </dsp:txBody>
      <dsp:txXfrm>
        <a:off x="6448117" y="3526080"/>
        <a:ext cx="2163181" cy="3484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2DAD5ADD-F2BA-4184-B2C3-6A651EFAF5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56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E73E949-C986-43FA-888C-13BB1AE658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27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E73E949-C986-43FA-888C-13BB1AE658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67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E73E949-C986-43FA-888C-13BB1AE658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58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E73E949-C986-43FA-888C-13BB1AE658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11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E73E949-C986-43FA-888C-13BB1AE658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30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E73E949-C986-43FA-888C-13BB1AE658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65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0AD592C6-EB4E-4751-90E4-EB45FF2B33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32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9345D209-478C-4FEA-8AEE-1FC73296EF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92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2718"/>
            <a:ext cx="8839200" cy="766482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51054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59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A9DB6890-B9B2-4E5A-AA7D-E75E17A76B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93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412C3E12-30B6-4BCA-BE3B-7A7BF1D372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45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185106D1-41BD-461A-8F45-F27EB0EE96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94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4B8DF0D3-5549-4C4A-83E1-E66817760D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76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9CBE7A17-6607-450C-BC57-EA5687E29B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99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426B830-B229-4A18-BC52-1E3C276C27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0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ABA0E334-AFBE-45BD-BAC2-C70C547CB0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25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45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734C54E-03C1-4E38-88E4-5C2212115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924800" cy="5105400"/>
          </a:xfrm>
        </p:spPr>
        <p:txBody>
          <a:bodyPr/>
          <a:lstStyle/>
          <a:p>
            <a:r>
              <a:rPr lang="en-US" altLang="en-US" sz="5400" dirty="0"/>
              <a:t>Fundamentals</a:t>
            </a:r>
            <a:br>
              <a:rPr lang="en-US" altLang="en-US" sz="5400" dirty="0"/>
            </a:br>
            <a:r>
              <a:rPr lang="en-US" altLang="en-US" sz="5400" dirty="0"/>
              <a:t>of</a:t>
            </a:r>
            <a:br>
              <a:rPr lang="en-US" altLang="en-US" sz="5400" dirty="0"/>
            </a:br>
            <a:r>
              <a:rPr lang="en-US" altLang="en-US" sz="5400" dirty="0"/>
              <a:t>Instruction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5323"/>
            <a:ext cx="3200400" cy="2823882"/>
          </a:xfrm>
        </p:spPr>
        <p:txBody>
          <a:bodyPr/>
          <a:lstStyle/>
          <a:p>
            <a:r>
              <a:rPr lang="en-US" dirty="0"/>
              <a:t>Human</a:t>
            </a:r>
            <a:br>
              <a:rPr lang="en-US" dirty="0"/>
            </a:br>
            <a:r>
              <a:rPr lang="en-US" dirty="0"/>
              <a:t> Needs</a:t>
            </a:r>
            <a:br>
              <a:rPr lang="en-US" dirty="0"/>
            </a:b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Motivation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9FDAAF-1DD6-4ED0-BE29-8D07F767A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805" y="28795"/>
            <a:ext cx="6659195" cy="5991005"/>
          </a:xfrm>
        </p:spPr>
      </p:pic>
    </p:spTree>
    <p:extLst>
      <p:ext uri="{BB962C8B-B14F-4D97-AF65-F5344CB8AC3E}">
        <p14:creationId xmlns:p14="http://schemas.microsoft.com/office/powerpoint/2010/main" val="364110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Maslow’s Hierarchy of Needs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CF28A700-E623-4C62-A165-66A3CCBA1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3238"/>
            <a:ext cx="4952381" cy="45047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46A77-5BE5-4BB8-AF2F-A4612CA0E86A}"/>
              </a:ext>
            </a:extLst>
          </p:cNvPr>
          <p:cNvSpPr txBox="1"/>
          <p:nvPr/>
        </p:nvSpPr>
        <p:spPr>
          <a:xfrm>
            <a:off x="5334000" y="1828800"/>
            <a:ext cx="342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Needs are hierarchical – the ability to concentrate on needs at the top of the pyramid depends on the lower levels being adequately supplied.</a:t>
            </a:r>
          </a:p>
        </p:txBody>
      </p:sp>
    </p:spTree>
    <p:extLst>
      <p:ext uri="{BB962C8B-B14F-4D97-AF65-F5344CB8AC3E}">
        <p14:creationId xmlns:p14="http://schemas.microsoft.com/office/powerpoint/2010/main" val="251580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926186-7492-4052-93CB-F4B8150E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685"/>
            <a:ext cx="9144000" cy="44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8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Learner Emotional Reactions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6AE56-FDCC-4BC4-BE63-22F9DEF37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/>
            <a:r>
              <a:rPr lang="en-US" dirty="0"/>
              <a:t>Anxiety</a:t>
            </a:r>
          </a:p>
          <a:p>
            <a:pPr marL="914400" indent="-914400"/>
            <a:r>
              <a:rPr lang="en-US" dirty="0"/>
              <a:t>Impatience</a:t>
            </a:r>
          </a:p>
          <a:p>
            <a:pPr marL="914400" indent="-914400"/>
            <a:r>
              <a:rPr lang="en-US" dirty="0"/>
              <a:t>Flagging interest</a:t>
            </a:r>
          </a:p>
          <a:p>
            <a:pPr marL="914400" indent="-914400"/>
            <a:r>
              <a:rPr lang="en-US" dirty="0"/>
              <a:t>Physical discomfort</a:t>
            </a:r>
          </a:p>
          <a:p>
            <a:pPr marL="914400" indent="-914400"/>
            <a:r>
              <a:rPr lang="en-US" dirty="0"/>
              <a:t>Apathy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2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22AC-DC80-49B5-A12A-D50AA766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to Stress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8BEC2-7862-41AC-9B45-F045DEBA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76986"/>
            <a:ext cx="3298112" cy="576262"/>
          </a:xfrm>
        </p:spPr>
        <p:txBody>
          <a:bodyPr/>
          <a:lstStyle/>
          <a:p>
            <a:r>
              <a:rPr lang="en-US" dirty="0"/>
              <a:t>Normal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F237E-C760-4ACF-99CA-0CD1A5536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737" y="1981200"/>
            <a:ext cx="3551663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Activation of “fight or flight” syndrome</a:t>
            </a:r>
          </a:p>
          <a:p>
            <a:r>
              <a:rPr lang="en-US" sz="2400" dirty="0"/>
              <a:t>Rational response</a:t>
            </a:r>
          </a:p>
          <a:p>
            <a:r>
              <a:rPr lang="en-US" sz="2400" dirty="0"/>
              <a:t>Rapid action</a:t>
            </a:r>
          </a:p>
          <a:p>
            <a:r>
              <a:rPr lang="en-US" sz="2400" dirty="0"/>
              <a:t>Heightened sensitivity to environment</a:t>
            </a:r>
          </a:p>
          <a:p>
            <a:r>
              <a:rPr lang="en-US" sz="2400" dirty="0"/>
              <a:t>Responses will be largely automatic, which highlights need for training in emergency operations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C590D-FED3-4C23-BE70-2ECF4809B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37774" y="1263014"/>
            <a:ext cx="3298113" cy="576262"/>
          </a:xfrm>
        </p:spPr>
        <p:txBody>
          <a:bodyPr/>
          <a:lstStyle/>
          <a:p>
            <a:r>
              <a:rPr lang="en-US" dirty="0"/>
              <a:t>Abnormal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73824-7131-4D94-AE62-3D4727AA2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9189" y="1981200"/>
            <a:ext cx="3298113" cy="3741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Inappropriate reactions</a:t>
            </a:r>
          </a:p>
          <a:p>
            <a:pPr marL="342906" lvl="1" indent="-342906">
              <a:lnSpc>
                <a:spcPct val="90000"/>
              </a:lnSpc>
            </a:pPr>
            <a:r>
              <a:rPr lang="en-US" sz="2200" dirty="0"/>
              <a:t>Laughter or singing</a:t>
            </a:r>
          </a:p>
          <a:p>
            <a:pPr marL="342906" lvl="1" indent="-342906">
              <a:lnSpc>
                <a:spcPct val="90000"/>
              </a:lnSpc>
            </a:pPr>
            <a:r>
              <a:rPr lang="en-US" sz="2200" dirty="0"/>
              <a:t>Extreme cooperativeness</a:t>
            </a:r>
          </a:p>
          <a:p>
            <a:pPr marL="342906" lvl="1" indent="-342906">
              <a:lnSpc>
                <a:spcPct val="90000"/>
              </a:lnSpc>
            </a:pPr>
            <a:r>
              <a:rPr lang="en-US" sz="2200" dirty="0"/>
              <a:t>Painstaking self-control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Marked mood changes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Anger</a:t>
            </a:r>
          </a:p>
        </p:txBody>
      </p:sp>
    </p:spTree>
    <p:extLst>
      <p:ext uri="{BB962C8B-B14F-4D97-AF65-F5344CB8AC3E}">
        <p14:creationId xmlns:p14="http://schemas.microsoft.com/office/powerpoint/2010/main" val="354268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the Adult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6DD5-405B-469A-AE40-466421B1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is means to end</a:t>
            </a:r>
          </a:p>
          <a:p>
            <a:r>
              <a:rPr lang="en-US" dirty="0"/>
              <a:t>Autonomous and self-directed</a:t>
            </a:r>
          </a:p>
          <a:p>
            <a:r>
              <a:rPr lang="en-US" dirty="0"/>
              <a:t>Draw upon reservoir of experience</a:t>
            </a:r>
          </a:p>
          <a:p>
            <a:r>
              <a:rPr lang="en-US" dirty="0"/>
              <a:t>Goal oriented</a:t>
            </a:r>
          </a:p>
          <a:p>
            <a:r>
              <a:rPr lang="en-US" dirty="0"/>
              <a:t>Relevancy oriented and practical</a:t>
            </a:r>
          </a:p>
          <a:p>
            <a:r>
              <a:rPr lang="en-US" dirty="0"/>
              <a:t>Desire respect and self-esteem</a:t>
            </a:r>
          </a:p>
          <a:p>
            <a:r>
              <a:rPr lang="en-US" dirty="0"/>
              <a:t>Want to solve problems and apply new knowledge immediately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5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7009-CBDC-402B-9249-2025FD051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Learning Process</a:t>
            </a:r>
          </a:p>
        </p:txBody>
      </p:sp>
    </p:spTree>
    <p:extLst>
      <p:ext uri="{BB962C8B-B14F-4D97-AF65-F5344CB8AC3E}">
        <p14:creationId xmlns:p14="http://schemas.microsoft.com/office/powerpoint/2010/main" val="402198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41E061F-3516-4012-84AC-51E446FA2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227"/>
            <a:ext cx="9144000" cy="6615546"/>
          </a:xfrm>
        </p:spPr>
      </p:pic>
    </p:spTree>
    <p:extLst>
      <p:ext uri="{BB962C8B-B14F-4D97-AF65-F5344CB8AC3E}">
        <p14:creationId xmlns:p14="http://schemas.microsoft.com/office/powerpoint/2010/main" val="11997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3B5D-B75A-4C99-849A-ECBF39BC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7585E-BBCA-44F2-B8A1-120988163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Behaviorism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1E8BB-08DA-455B-9CDA-03CBB9C784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Observable and measurable responses to stimuli</a:t>
            </a:r>
          </a:p>
          <a:p>
            <a:r>
              <a:rPr lang="en-US" dirty="0"/>
              <a:t>Rewards and punishments (carrot and stick)</a:t>
            </a:r>
          </a:p>
          <a:p>
            <a:r>
              <a:rPr lang="en-US" dirty="0"/>
              <a:t>Positive reinforcement – instructor reinforces good performance with praise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5F103-BB96-4FFA-B59B-94F8BF4B1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Cognitive Theory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C783B-7088-4BA6-9302-3BFD844F61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Process of thinking and learning</a:t>
            </a:r>
          </a:p>
          <a:p>
            <a:r>
              <a:rPr lang="en-US" dirty="0"/>
              <a:t>Not just change in behavior, but in the way the learner thinks and understands</a:t>
            </a:r>
          </a:p>
          <a:p>
            <a:r>
              <a:rPr lang="en-US" dirty="0"/>
              <a:t>Concerned with mental events</a:t>
            </a:r>
          </a:p>
        </p:txBody>
      </p:sp>
    </p:spTree>
    <p:extLst>
      <p:ext uri="{BB962C8B-B14F-4D97-AF65-F5344CB8AC3E}">
        <p14:creationId xmlns:p14="http://schemas.microsoft.com/office/powerpoint/2010/main" val="423222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Pioneers of Cognitive Theory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387F05-36D8-48CF-984E-C7261F5E0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13335"/>
            <a:ext cx="9144000" cy="5544665"/>
          </a:xfrm>
        </p:spPr>
      </p:pic>
    </p:spTree>
    <p:extLst>
      <p:ext uri="{BB962C8B-B14F-4D97-AF65-F5344CB8AC3E}">
        <p14:creationId xmlns:p14="http://schemas.microsoft.com/office/powerpoint/2010/main" val="227013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D8DE-E77C-4256-9D7E-E1780071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85998"/>
            <a:ext cx="6620967" cy="1915647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BC25D-0C74-4D89-A4C9-4B7B549B4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541090"/>
            <a:ext cx="6620968" cy="3554910"/>
          </a:xfrm>
        </p:spPr>
        <p:txBody>
          <a:bodyPr>
            <a:normAutofit/>
          </a:bodyPr>
          <a:lstStyle/>
          <a:p>
            <a:r>
              <a:rPr lang="en-US" sz="2800" dirty="0"/>
              <a:t>Human behavior</a:t>
            </a:r>
          </a:p>
          <a:p>
            <a:r>
              <a:rPr lang="en-US" sz="2800" dirty="0"/>
              <a:t>The learning process</a:t>
            </a:r>
          </a:p>
          <a:p>
            <a:r>
              <a:rPr lang="en-US" sz="2800" dirty="0"/>
              <a:t>Effective communication</a:t>
            </a:r>
          </a:p>
          <a:p>
            <a:r>
              <a:rPr lang="en-US" sz="2800" dirty="0"/>
              <a:t>The teaching process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5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2718"/>
            <a:ext cx="2971800" cy="3890682"/>
          </a:xfrm>
        </p:spPr>
        <p:txBody>
          <a:bodyPr/>
          <a:lstStyle/>
          <a:p>
            <a:r>
              <a:rPr lang="en-US" dirty="0"/>
              <a:t>Bloom’s Taxonomy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CC0C6B-7E2E-4E02-B3FF-5C1B19D44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782" y="0"/>
            <a:ext cx="5886218" cy="6858000"/>
          </a:xfrm>
        </p:spPr>
      </p:pic>
    </p:spTree>
    <p:extLst>
      <p:ext uri="{BB962C8B-B14F-4D97-AF65-F5344CB8AC3E}">
        <p14:creationId xmlns:p14="http://schemas.microsoft.com/office/powerpoint/2010/main" val="1416131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3105382" cy="3890682"/>
          </a:xfrm>
        </p:spPr>
        <p:txBody>
          <a:bodyPr/>
          <a:lstStyle/>
          <a:p>
            <a:r>
              <a:rPr lang="en-US" sz="4000" dirty="0"/>
              <a:t>Acquiring Knowledge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CC0C6B-7E2E-4E02-B3FF-5C1B19D44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782" y="0"/>
            <a:ext cx="5886218" cy="6858000"/>
          </a:xfr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1C451DC-4F43-C2F8-7C09-097328628088}"/>
              </a:ext>
            </a:extLst>
          </p:cNvPr>
          <p:cNvSpPr/>
          <p:nvPr/>
        </p:nvSpPr>
        <p:spPr>
          <a:xfrm>
            <a:off x="5273040" y="281940"/>
            <a:ext cx="1737360" cy="1623060"/>
          </a:xfrm>
          <a:prstGeom prst="triangle">
            <a:avLst/>
          </a:prstGeom>
          <a:solidFill>
            <a:srgbClr val="B01513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97BF5D2-F9EB-F81D-E95E-41B6861B43BA}"/>
              </a:ext>
            </a:extLst>
          </p:cNvPr>
          <p:cNvSpPr/>
          <p:nvPr/>
        </p:nvSpPr>
        <p:spPr>
          <a:xfrm rot="17965068">
            <a:off x="3257317" y="1430778"/>
            <a:ext cx="1737360" cy="1623060"/>
          </a:xfrm>
          <a:prstGeom prst="triangle">
            <a:avLst/>
          </a:prstGeom>
          <a:solidFill>
            <a:srgbClr val="B01513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E9BED63-920B-4F5E-03AB-B8020BC01C1D}"/>
              </a:ext>
            </a:extLst>
          </p:cNvPr>
          <p:cNvSpPr/>
          <p:nvPr/>
        </p:nvSpPr>
        <p:spPr>
          <a:xfrm rot="3692916">
            <a:off x="7341869" y="1445998"/>
            <a:ext cx="1737360" cy="1623060"/>
          </a:xfrm>
          <a:prstGeom prst="triangle">
            <a:avLst/>
          </a:prstGeom>
          <a:solidFill>
            <a:srgbClr val="B01513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Acquiring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6DD5-405B-469A-AE40-466421B1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Memorization</a:t>
            </a:r>
          </a:p>
          <a:p>
            <a:pPr lvl="1"/>
            <a:r>
              <a:rPr lang="en-US" dirty="0"/>
              <a:t>Learning facts</a:t>
            </a:r>
          </a:p>
          <a:p>
            <a:r>
              <a:rPr lang="en-US" dirty="0"/>
              <a:t>Understanding</a:t>
            </a:r>
          </a:p>
          <a:p>
            <a:pPr lvl="1"/>
            <a:r>
              <a:rPr lang="en-US" dirty="0"/>
              <a:t>Making associations</a:t>
            </a:r>
          </a:p>
          <a:p>
            <a:pPr lvl="1"/>
            <a:r>
              <a:rPr lang="en-US" dirty="0"/>
              <a:t>Noticing similarities</a:t>
            </a:r>
          </a:p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Using new knowledge to expand</a:t>
            </a:r>
          </a:p>
        </p:txBody>
      </p:sp>
    </p:spTree>
    <p:extLst>
      <p:ext uri="{BB962C8B-B14F-4D97-AF65-F5344CB8AC3E}">
        <p14:creationId xmlns:p14="http://schemas.microsoft.com/office/powerpoint/2010/main" val="234654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A74457-43EF-15BB-9F84-582125B28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797802"/>
              </p:ext>
            </p:extLst>
          </p:nvPr>
        </p:nvGraphicFramePr>
        <p:xfrm>
          <a:off x="228600" y="-457200"/>
          <a:ext cx="8915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539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2718"/>
            <a:ext cx="2971800" cy="3890682"/>
          </a:xfrm>
        </p:spPr>
        <p:txBody>
          <a:bodyPr/>
          <a:lstStyle/>
          <a:p>
            <a:r>
              <a:rPr lang="en-US" dirty="0"/>
              <a:t>Higher Order Thinking Skills (HOTS)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51421B-1B7C-46FA-929B-77401D8B7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782" y="0"/>
            <a:ext cx="5886218" cy="6858000"/>
          </a:xfrm>
        </p:spPr>
      </p:pic>
    </p:spTree>
    <p:extLst>
      <p:ext uri="{BB962C8B-B14F-4D97-AF65-F5344CB8AC3E}">
        <p14:creationId xmlns:p14="http://schemas.microsoft.com/office/powerpoint/2010/main" val="369219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2718"/>
            <a:ext cx="2971800" cy="3890682"/>
          </a:xfrm>
        </p:spPr>
        <p:txBody>
          <a:bodyPr/>
          <a:lstStyle/>
          <a:p>
            <a:r>
              <a:rPr lang="en-US" dirty="0"/>
              <a:t>Higher Order Thinking Skills (HOTS)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DFBB2-9067-4AFF-94E2-CB02F943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2" y="304800"/>
            <a:ext cx="5638800" cy="6248400"/>
          </a:xfrm>
        </p:spPr>
        <p:txBody>
          <a:bodyPr/>
          <a:lstStyle/>
          <a:p>
            <a:r>
              <a:rPr lang="en-US" dirty="0"/>
              <a:t>Simple to complex</a:t>
            </a:r>
          </a:p>
          <a:p>
            <a:r>
              <a:rPr lang="en-US" dirty="0"/>
              <a:t>Concrete to abstract</a:t>
            </a:r>
          </a:p>
          <a:p>
            <a:r>
              <a:rPr lang="en-US" dirty="0"/>
              <a:t>Strategies and methods:</a:t>
            </a:r>
          </a:p>
          <a:p>
            <a:pPr lvl="1"/>
            <a:r>
              <a:rPr lang="en-US" dirty="0"/>
              <a:t>Problem-based learning</a:t>
            </a:r>
          </a:p>
          <a:p>
            <a:pPr lvl="1"/>
            <a:r>
              <a:rPr lang="en-US" dirty="0"/>
              <a:t>Real problems</a:t>
            </a:r>
          </a:p>
          <a:p>
            <a:pPr lvl="1"/>
            <a:r>
              <a:rPr lang="en-US" dirty="0"/>
              <a:t>Learner-centered</a:t>
            </a:r>
          </a:p>
          <a:p>
            <a:pPr lvl="1"/>
            <a:r>
              <a:rPr lang="en-US" dirty="0"/>
              <a:t>Active</a:t>
            </a:r>
          </a:p>
          <a:p>
            <a:pPr lvl="1"/>
            <a:r>
              <a:rPr lang="en-US" dirty="0"/>
              <a:t>Cooperative</a:t>
            </a:r>
          </a:p>
          <a:p>
            <a:pPr lvl="1"/>
            <a:r>
              <a:rPr lang="en-US" dirty="0"/>
              <a:t>Customized</a:t>
            </a:r>
          </a:p>
        </p:txBody>
      </p:sp>
    </p:spTree>
    <p:extLst>
      <p:ext uri="{BB962C8B-B14F-4D97-AF65-F5344CB8AC3E}">
        <p14:creationId xmlns:p14="http://schemas.microsoft.com/office/powerpoint/2010/main" val="406196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3CD48-9579-2662-3922-4F148883C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6A9181-70A8-0D36-3882-16D7A9701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793003"/>
              </p:ext>
            </p:extLst>
          </p:nvPr>
        </p:nvGraphicFramePr>
        <p:xfrm>
          <a:off x="228600" y="-457200"/>
          <a:ext cx="89154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476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188FF3-7741-43BD-824C-6C94D6138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89597"/>
            <a:ext cx="9144000" cy="5678807"/>
          </a:xfrm>
        </p:spPr>
      </p:pic>
    </p:spTree>
    <p:extLst>
      <p:ext uri="{BB962C8B-B14F-4D97-AF65-F5344CB8AC3E}">
        <p14:creationId xmlns:p14="http://schemas.microsoft.com/office/powerpoint/2010/main" val="305262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7009-CBDC-402B-9249-2025FD051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515558" cy="3329581"/>
          </a:xfrm>
        </p:spPr>
        <p:txBody>
          <a:bodyPr/>
          <a:lstStyle/>
          <a:p>
            <a:r>
              <a:rPr lang="en-US" dirty="0"/>
              <a:t>Effective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72DE3-7343-4EF0-BC08-52C88CEDD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6DD5-405B-469A-AE40-466421B1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(speaker, writer, instructor)</a:t>
            </a:r>
          </a:p>
          <a:p>
            <a:r>
              <a:rPr lang="en-US" dirty="0"/>
              <a:t>Symbols (words or signs)</a:t>
            </a:r>
          </a:p>
          <a:p>
            <a:r>
              <a:rPr lang="en-US" dirty="0"/>
              <a:t>Receiver (listener, reader, student)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8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24E091-CF27-4868-9A64-CEBE0D9D9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91" y="0"/>
            <a:ext cx="7399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03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6DD5-405B-469A-AE40-466421B1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and use appropriate language</a:t>
            </a:r>
          </a:p>
          <a:p>
            <a:r>
              <a:rPr lang="en-US" dirty="0"/>
              <a:t>Use meaningful symbols</a:t>
            </a:r>
          </a:p>
          <a:p>
            <a:r>
              <a:rPr lang="en-US" dirty="0"/>
              <a:t>Avoid unexplained </a:t>
            </a:r>
            <a:r>
              <a:rPr lang="en-US" dirty="0" err="1"/>
              <a:t>acroynms</a:t>
            </a:r>
            <a:endParaRPr lang="en-US" dirty="0"/>
          </a:p>
          <a:p>
            <a:r>
              <a:rPr lang="en-US" dirty="0"/>
              <a:t>Be confident</a:t>
            </a:r>
          </a:p>
          <a:p>
            <a:r>
              <a:rPr lang="en-US" dirty="0"/>
              <a:t>Treat subject respectfully</a:t>
            </a:r>
          </a:p>
          <a:p>
            <a:r>
              <a:rPr lang="en-US" dirty="0"/>
              <a:t>Use material that is accurate, up-to-date, and interesting</a:t>
            </a:r>
          </a:p>
        </p:txBody>
      </p:sp>
    </p:spTree>
    <p:extLst>
      <p:ext uri="{BB962C8B-B14F-4D97-AF65-F5344CB8AC3E}">
        <p14:creationId xmlns:p14="http://schemas.microsoft.com/office/powerpoint/2010/main" val="1455501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6DD5-405B-469A-AE40-466421B1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communication, even written/spoken language, uses symbols</a:t>
            </a:r>
          </a:p>
          <a:p>
            <a:r>
              <a:rPr lang="en-US" dirty="0"/>
              <a:t>Symbols are perceived through three channels</a:t>
            </a:r>
          </a:p>
          <a:p>
            <a:pPr lvl="1"/>
            <a:r>
              <a:rPr lang="en-US" dirty="0"/>
              <a:t>Visual (seeing)</a:t>
            </a:r>
          </a:p>
          <a:p>
            <a:pPr lvl="1"/>
            <a:r>
              <a:rPr lang="en-US" dirty="0"/>
              <a:t>Auditory (hearing)</a:t>
            </a:r>
          </a:p>
          <a:p>
            <a:pPr lvl="1"/>
            <a:r>
              <a:rPr lang="en-US" dirty="0"/>
              <a:t>Kinesthetic (touching, using, doing)</a:t>
            </a:r>
          </a:p>
        </p:txBody>
      </p:sp>
    </p:spTree>
    <p:extLst>
      <p:ext uri="{BB962C8B-B14F-4D97-AF65-F5344CB8AC3E}">
        <p14:creationId xmlns:p14="http://schemas.microsoft.com/office/powerpoint/2010/main" val="3054643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6DD5-405B-469A-AE40-466421B1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receiver’s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abilities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(experience, culture)</a:t>
            </a:r>
          </a:p>
          <a:p>
            <a:r>
              <a:rPr lang="en-US" dirty="0"/>
              <a:t>Pitch your communication to the receiver’s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attitudes</a:t>
            </a:r>
          </a:p>
          <a:p>
            <a:r>
              <a:rPr lang="en-US" dirty="0"/>
              <a:t>Use your receiver’s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experiences</a:t>
            </a:r>
            <a:r>
              <a:rPr lang="en-US" dirty="0"/>
              <a:t>. In aviation we have an advantage – students are usually highly motivated and come to us with a range of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5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Communication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98B872-68CF-4C1E-9E4C-55A3A2C88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878384"/>
          </a:xfrm>
        </p:spPr>
      </p:pic>
    </p:spTree>
    <p:extLst>
      <p:ext uri="{BB962C8B-B14F-4D97-AF65-F5344CB8AC3E}">
        <p14:creationId xmlns:p14="http://schemas.microsoft.com/office/powerpoint/2010/main" val="3451336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Communication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98B872-68CF-4C1E-9E4C-55A3A2C88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878384"/>
          </a:xfr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E37738A-DD29-25E2-4C1D-6B06B438FF50}"/>
              </a:ext>
            </a:extLst>
          </p:cNvPr>
          <p:cNvSpPr/>
          <p:nvPr/>
        </p:nvSpPr>
        <p:spPr>
          <a:xfrm>
            <a:off x="685800" y="1943170"/>
            <a:ext cx="4419600" cy="2667000"/>
          </a:xfrm>
          <a:prstGeom prst="cloudCallout">
            <a:avLst>
              <a:gd name="adj1" fmla="val 71944"/>
              <a:gd name="adj2" fmla="val -291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Message gets garbled, truncated, or overly complicated. Reduce by getting feedback from students to make sure the message was received as transmitted</a:t>
            </a:r>
          </a:p>
        </p:txBody>
      </p:sp>
    </p:spTree>
    <p:extLst>
      <p:ext uri="{BB962C8B-B14F-4D97-AF65-F5344CB8AC3E}">
        <p14:creationId xmlns:p14="http://schemas.microsoft.com/office/powerpoint/2010/main" val="3687971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Communication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98B872-68CF-4C1E-9E4C-55A3A2C88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878384"/>
          </a:xfr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E37738A-DD29-25E2-4C1D-6B06B438FF50}"/>
              </a:ext>
            </a:extLst>
          </p:cNvPr>
          <p:cNvSpPr/>
          <p:nvPr/>
        </p:nvSpPr>
        <p:spPr>
          <a:xfrm>
            <a:off x="685800" y="1943170"/>
            <a:ext cx="4419600" cy="2667000"/>
          </a:xfrm>
          <a:prstGeom prst="cloudCallout">
            <a:avLst>
              <a:gd name="adj1" fmla="val 73904"/>
              <a:gd name="adj2" fmla="val -96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Use of general instead of specific terms means the teacher can say something that the students hear as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3306438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" y="152400"/>
            <a:ext cx="8839200" cy="766482"/>
          </a:xfrm>
        </p:spPr>
        <p:txBody>
          <a:bodyPr/>
          <a:lstStyle/>
          <a:p>
            <a:r>
              <a:rPr lang="en-US" dirty="0"/>
              <a:t>Barriers to Communication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C5A19-4D32-EAC9-4990-29ED7C21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76" y="1067524"/>
            <a:ext cx="8219048" cy="5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17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Communication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98B872-68CF-4C1E-9E4C-55A3A2C88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878384"/>
          </a:xfr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E37738A-DD29-25E2-4C1D-6B06B438FF50}"/>
              </a:ext>
            </a:extLst>
          </p:cNvPr>
          <p:cNvSpPr/>
          <p:nvPr/>
        </p:nvSpPr>
        <p:spPr>
          <a:xfrm>
            <a:off x="685800" y="1943170"/>
            <a:ext cx="4419600" cy="2667000"/>
          </a:xfrm>
          <a:prstGeom prst="cloudCallout">
            <a:avLst>
              <a:gd name="adj1" fmla="val 77087"/>
              <a:gd name="adj2" fmla="val 91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Words are symbols that potentially can have more than one meaning. What does “stall” mean? A stalled engine? A stalled wing? (A place where you put your cow?)</a:t>
            </a:r>
          </a:p>
        </p:txBody>
      </p:sp>
    </p:spTree>
    <p:extLst>
      <p:ext uri="{BB962C8B-B14F-4D97-AF65-F5344CB8AC3E}">
        <p14:creationId xmlns:p14="http://schemas.microsoft.com/office/powerpoint/2010/main" val="2813311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Communication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98B872-68CF-4C1E-9E4C-55A3A2C88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878384"/>
          </a:xfr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E37738A-DD29-25E2-4C1D-6B06B438FF50}"/>
              </a:ext>
            </a:extLst>
          </p:cNvPr>
          <p:cNvSpPr/>
          <p:nvPr/>
        </p:nvSpPr>
        <p:spPr>
          <a:xfrm>
            <a:off x="685800" y="1943170"/>
            <a:ext cx="4419600" cy="2667000"/>
          </a:xfrm>
          <a:prstGeom prst="cloudCallout">
            <a:avLst>
              <a:gd name="adj1" fmla="val 74813"/>
              <a:gd name="adj2" fmla="val 366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Words do not carry information the same way a truck carries bricks. There has to be a mutual vocabulary and background for communication to succeed.</a:t>
            </a:r>
          </a:p>
        </p:txBody>
      </p:sp>
    </p:spTree>
    <p:extLst>
      <p:ext uri="{BB962C8B-B14F-4D97-AF65-F5344CB8AC3E}">
        <p14:creationId xmlns:p14="http://schemas.microsoft.com/office/powerpoint/2010/main" val="3696868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7009-CBDC-402B-9249-2025FD051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515558" cy="3329581"/>
          </a:xfrm>
        </p:spPr>
        <p:txBody>
          <a:bodyPr/>
          <a:lstStyle/>
          <a:p>
            <a:r>
              <a:rPr lang="en-US" dirty="0"/>
              <a:t>The Teaching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72DE3-7343-4EF0-BC08-52C88CEDD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65095B-6130-4337-B550-6EFE91D78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533" y="0"/>
            <a:ext cx="5272467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60A57-EAEB-40C7-809B-A1A2C0BD1B75}"/>
              </a:ext>
            </a:extLst>
          </p:cNvPr>
          <p:cNvSpPr txBox="1"/>
          <p:nvPr/>
        </p:nvSpPr>
        <p:spPr>
          <a:xfrm>
            <a:off x="1" y="914400"/>
            <a:ext cx="38715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Chapter 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Human 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Chapter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Learning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Chapter 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Effective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Chapter 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Teaching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65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301B9D-E694-4F32-A64F-8EF5CE764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4259"/>
            <a:ext cx="9144000" cy="5929482"/>
          </a:xfrm>
        </p:spPr>
      </p:pic>
    </p:spTree>
    <p:extLst>
      <p:ext uri="{BB962C8B-B14F-4D97-AF65-F5344CB8AC3E}">
        <p14:creationId xmlns:p14="http://schemas.microsoft.com/office/powerpoint/2010/main" val="2729138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DA847D-BA1A-48BB-A2FF-1B945E2E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4259"/>
            <a:ext cx="9144000" cy="5929482"/>
          </a:xfrm>
        </p:spPr>
      </p:pic>
    </p:spTree>
    <p:extLst>
      <p:ext uri="{BB962C8B-B14F-4D97-AF65-F5344CB8AC3E}">
        <p14:creationId xmlns:p14="http://schemas.microsoft.com/office/powerpoint/2010/main" val="579459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7D4004-6559-44B2-9DEE-E7F7D0E27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4259"/>
            <a:ext cx="9144000" cy="5929482"/>
          </a:xfrm>
        </p:spPr>
      </p:pic>
    </p:spTree>
    <p:extLst>
      <p:ext uri="{BB962C8B-B14F-4D97-AF65-F5344CB8AC3E}">
        <p14:creationId xmlns:p14="http://schemas.microsoft.com/office/powerpoint/2010/main" val="76838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449A1E-9B31-4C1D-957F-F8E0A4846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4259"/>
            <a:ext cx="9144000" cy="5929482"/>
          </a:xfrm>
        </p:spPr>
      </p:pic>
    </p:spTree>
    <p:extLst>
      <p:ext uri="{BB962C8B-B14F-4D97-AF65-F5344CB8AC3E}">
        <p14:creationId xmlns:p14="http://schemas.microsoft.com/office/powerpoint/2010/main" val="916566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061F4E-46F7-4278-A471-4EBED95AC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4259"/>
            <a:ext cx="9144000" cy="5929482"/>
          </a:xfrm>
        </p:spPr>
      </p:pic>
    </p:spTree>
    <p:extLst>
      <p:ext uri="{BB962C8B-B14F-4D97-AF65-F5344CB8AC3E}">
        <p14:creationId xmlns:p14="http://schemas.microsoft.com/office/powerpoint/2010/main" val="341297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7009-CBDC-402B-9249-2025FD051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Behavior</a:t>
            </a:r>
          </a:p>
        </p:txBody>
      </p:sp>
    </p:spTree>
    <p:extLst>
      <p:ext uri="{BB962C8B-B14F-4D97-AF65-F5344CB8AC3E}">
        <p14:creationId xmlns:p14="http://schemas.microsoft.com/office/powerpoint/2010/main" val="286585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Behavior: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6DD5-405B-469A-AE40-466421B1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5105400"/>
          </a:xfrm>
        </p:spPr>
        <p:txBody>
          <a:bodyPr/>
          <a:lstStyle/>
          <a:p>
            <a:r>
              <a:rPr lang="en-US" dirty="0"/>
              <a:t>Attempt to explain how and why humans function the way they do</a:t>
            </a:r>
          </a:p>
          <a:p>
            <a:r>
              <a:rPr lang="en-US" dirty="0"/>
              <a:t>Product of innate nature, experience, and environment</a:t>
            </a:r>
          </a:p>
          <a:p>
            <a:r>
              <a:rPr lang="en-US" dirty="0"/>
              <a:t>Result of attempt to satisfy needs</a:t>
            </a:r>
          </a:p>
          <a:p>
            <a:r>
              <a:rPr lang="en-US" dirty="0"/>
              <a:t>Predictable “life stages” or “phases of growth”</a:t>
            </a:r>
          </a:p>
        </p:txBody>
      </p:sp>
    </p:spTree>
    <p:extLst>
      <p:ext uri="{BB962C8B-B14F-4D97-AF65-F5344CB8AC3E}">
        <p14:creationId xmlns:p14="http://schemas.microsoft.com/office/powerpoint/2010/main" val="331053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6DD5-405B-469A-AE40-466421B1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Theory that your personality type affects your preferred learning style</a:t>
            </a:r>
          </a:p>
          <a:p>
            <a:r>
              <a:rPr lang="en-US" dirty="0"/>
              <a:t>Controversy around particular methods of categorizing types (Myers-Briggs Type Indicator)</a:t>
            </a:r>
          </a:p>
          <a:p>
            <a:r>
              <a:rPr lang="en-US" dirty="0"/>
              <a:t>Implemented at many levels of education</a:t>
            </a:r>
          </a:p>
        </p:txBody>
      </p:sp>
    </p:spTree>
    <p:extLst>
      <p:ext uri="{BB962C8B-B14F-4D97-AF65-F5344CB8AC3E}">
        <p14:creationId xmlns:p14="http://schemas.microsoft.com/office/powerpoint/2010/main" val="100201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6DD5-405B-469A-AE40-466421B1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is the dominant force that governs a student’s progress</a:t>
            </a:r>
          </a:p>
          <a:p>
            <a:r>
              <a:rPr lang="en-US" dirty="0"/>
              <a:t>Instructors who can discover what motivates a student can facilitate progress towards goals</a:t>
            </a:r>
          </a:p>
        </p:txBody>
      </p:sp>
    </p:spTree>
    <p:extLst>
      <p:ext uri="{BB962C8B-B14F-4D97-AF65-F5344CB8AC3E}">
        <p14:creationId xmlns:p14="http://schemas.microsoft.com/office/powerpoint/2010/main" val="197079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7673-B3F5-417C-8454-3DDCED9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6DD5-405B-469A-AE40-466421B1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Reward improvement by</a:t>
            </a:r>
          </a:p>
          <a:p>
            <a:pPr lvl="1"/>
            <a:r>
              <a:rPr lang="en-US" dirty="0"/>
              <a:t>Praising incremental success</a:t>
            </a:r>
          </a:p>
          <a:p>
            <a:pPr lvl="1"/>
            <a:r>
              <a:rPr lang="en-US" dirty="0"/>
              <a:t>Relate daily accomplishments to lesson objectives</a:t>
            </a:r>
          </a:p>
          <a:p>
            <a:pPr lvl="1"/>
            <a:r>
              <a:rPr lang="en-US" dirty="0"/>
              <a:t>Comment favorably on student progress and ability</a:t>
            </a:r>
          </a:p>
          <a:p>
            <a:pPr lvl="1"/>
            <a:r>
              <a:rPr lang="en-US" dirty="0"/>
              <a:t>Pair success with new challenges</a:t>
            </a:r>
          </a:p>
        </p:txBody>
      </p:sp>
    </p:spTree>
    <p:extLst>
      <p:ext uri="{BB962C8B-B14F-4D97-AF65-F5344CB8AC3E}">
        <p14:creationId xmlns:p14="http://schemas.microsoft.com/office/powerpoint/2010/main" val="2651544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767</Words>
  <Application>Microsoft Office PowerPoint</Application>
  <PresentationFormat>On-screen Show (4:3)</PresentationFormat>
  <Paragraphs>151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Century Gothic</vt:lpstr>
      <vt:lpstr>Wingdings 3</vt:lpstr>
      <vt:lpstr>Ion</vt:lpstr>
      <vt:lpstr>Fundamentals of Instruction</vt:lpstr>
      <vt:lpstr>Topics</vt:lpstr>
      <vt:lpstr>PowerPoint Presentation</vt:lpstr>
      <vt:lpstr>PowerPoint Presentation</vt:lpstr>
      <vt:lpstr>Human Behavior</vt:lpstr>
      <vt:lpstr>Human Behavior: Definitions</vt:lpstr>
      <vt:lpstr>Personality types</vt:lpstr>
      <vt:lpstr>Motivation for Learning</vt:lpstr>
      <vt:lpstr>Maintaining Motivation</vt:lpstr>
      <vt:lpstr>Human  Needs  and  Motivation</vt:lpstr>
      <vt:lpstr>Maslow’s Hierarchy of Needs</vt:lpstr>
      <vt:lpstr>PowerPoint Presentation</vt:lpstr>
      <vt:lpstr>Learner Emotional Reactions</vt:lpstr>
      <vt:lpstr>Reactions to Stress</vt:lpstr>
      <vt:lpstr>Teaching the Adult Student</vt:lpstr>
      <vt:lpstr>The Learning Process</vt:lpstr>
      <vt:lpstr>PowerPoint Presentation</vt:lpstr>
      <vt:lpstr>Theories of Learning</vt:lpstr>
      <vt:lpstr>Pioneers of Cognitive Theory</vt:lpstr>
      <vt:lpstr>Bloom’s Taxonomy</vt:lpstr>
      <vt:lpstr>Acquiring Knowledge</vt:lpstr>
      <vt:lpstr>Steps of Acquiring Knowledge</vt:lpstr>
      <vt:lpstr>PowerPoint Presentation</vt:lpstr>
      <vt:lpstr>Higher Order Thinking Skills (HOTS)</vt:lpstr>
      <vt:lpstr>Higher Order Thinking Skills (HOTS)</vt:lpstr>
      <vt:lpstr>PowerPoint Presentation</vt:lpstr>
      <vt:lpstr>PowerPoint Presentation</vt:lpstr>
      <vt:lpstr>Effective Communication</vt:lpstr>
      <vt:lpstr>Basic Elements</vt:lpstr>
      <vt:lpstr>Source</vt:lpstr>
      <vt:lpstr>Symbols</vt:lpstr>
      <vt:lpstr>Receiver</vt:lpstr>
      <vt:lpstr>Barriers to Communication</vt:lpstr>
      <vt:lpstr>Barriers to Communication</vt:lpstr>
      <vt:lpstr>Barriers to Communication</vt:lpstr>
      <vt:lpstr>Barriers to Communication</vt:lpstr>
      <vt:lpstr>Barriers to Communication</vt:lpstr>
      <vt:lpstr>Barriers to Communication</vt:lpstr>
      <vt:lpstr>The Teaching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Rod Machado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of Engines is Power</dc:title>
  <dc:creator>Kathy Harkness</dc:creator>
  <cp:lastModifiedBy>Kathy Harkness</cp:lastModifiedBy>
  <cp:revision>55</cp:revision>
  <dcterms:created xsi:type="dcterms:W3CDTF">1998-09-10T16:49:12Z</dcterms:created>
  <dcterms:modified xsi:type="dcterms:W3CDTF">2026-03-26T20:36:03Z</dcterms:modified>
</cp:coreProperties>
</file>